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6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8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1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8"/>
  </p:notesMasterIdLst>
  <p:sldIdLst>
    <p:sldId id="310" r:id="rId2"/>
    <p:sldId id="293" r:id="rId3"/>
    <p:sldId id="314" r:id="rId4"/>
    <p:sldId id="333" r:id="rId5"/>
    <p:sldId id="294" r:id="rId6"/>
    <p:sldId id="295" r:id="rId7"/>
    <p:sldId id="323" r:id="rId8"/>
    <p:sldId id="296" r:id="rId9"/>
    <p:sldId id="297" r:id="rId10"/>
    <p:sldId id="298" r:id="rId11"/>
    <p:sldId id="332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29" r:id="rId21"/>
    <p:sldId id="307" r:id="rId22"/>
    <p:sldId id="315" r:id="rId23"/>
    <p:sldId id="279" r:id="rId24"/>
    <p:sldId id="280" r:id="rId25"/>
    <p:sldId id="281" r:id="rId26"/>
    <p:sldId id="282" r:id="rId27"/>
    <p:sldId id="316" r:id="rId28"/>
    <p:sldId id="283" r:id="rId29"/>
    <p:sldId id="285" r:id="rId30"/>
    <p:sldId id="284" r:id="rId31"/>
    <p:sldId id="286" r:id="rId32"/>
    <p:sldId id="287" r:id="rId33"/>
    <p:sldId id="289" r:id="rId34"/>
    <p:sldId id="317" r:id="rId35"/>
    <p:sldId id="330" r:id="rId36"/>
    <p:sldId id="290" r:id="rId37"/>
    <p:sldId id="291" r:id="rId38"/>
    <p:sldId id="309" r:id="rId39"/>
    <p:sldId id="318" r:id="rId40"/>
    <p:sldId id="311" r:id="rId41"/>
    <p:sldId id="257" r:id="rId42"/>
    <p:sldId id="258" r:id="rId43"/>
    <p:sldId id="259" r:id="rId44"/>
    <p:sldId id="260" r:id="rId45"/>
    <p:sldId id="261" r:id="rId46"/>
    <p:sldId id="31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331" r:id="rId55"/>
    <p:sldId id="270" r:id="rId56"/>
    <p:sldId id="271" r:id="rId57"/>
    <p:sldId id="272" r:id="rId58"/>
    <p:sldId id="273" r:id="rId59"/>
    <p:sldId id="274" r:id="rId60"/>
    <p:sldId id="275" r:id="rId61"/>
    <p:sldId id="276" r:id="rId62"/>
    <p:sldId id="277" r:id="rId63"/>
    <p:sldId id="321" r:id="rId64"/>
    <p:sldId id="319" r:id="rId65"/>
    <p:sldId id="320" r:id="rId66"/>
    <p:sldId id="322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44F9BD-C09E-4C55-A374-9E706E13A4D7}">
          <p14:sldIdLst>
            <p14:sldId id="310"/>
          </p14:sldIdLst>
        </p14:section>
        <p14:section name="CSS" id="{20AF4005-8AA2-4939-B705-5B690A9D4A75}">
          <p14:sldIdLst>
            <p14:sldId id="293"/>
            <p14:sldId id="314"/>
            <p14:sldId id="333"/>
            <p14:sldId id="294"/>
            <p14:sldId id="295"/>
            <p14:sldId id="323"/>
            <p14:sldId id="296"/>
            <p14:sldId id="297"/>
            <p14:sldId id="298"/>
            <p14:sldId id="332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29"/>
            <p14:sldId id="307"/>
            <p14:sldId id="315"/>
          </p14:sldIdLst>
        </p14:section>
        <p14:section name="eco vision" id="{9F1086D8-52B3-41B7-B267-F7F98AC9EC3D}">
          <p14:sldIdLst>
            <p14:sldId id="279"/>
            <p14:sldId id="280"/>
            <p14:sldId id="281"/>
            <p14:sldId id="282"/>
            <p14:sldId id="316"/>
            <p14:sldId id="283"/>
            <p14:sldId id="285"/>
            <p14:sldId id="284"/>
            <p14:sldId id="286"/>
            <p14:sldId id="287"/>
            <p14:sldId id="289"/>
            <p14:sldId id="317"/>
            <p14:sldId id="330"/>
            <p14:sldId id="290"/>
            <p14:sldId id="291"/>
            <p14:sldId id="309"/>
            <p14:sldId id="318"/>
          </p14:sldIdLst>
        </p14:section>
        <p14:section name="UBI" id="{59C9DA23-EA0C-40C5-B3D8-9017B9D396EA}">
          <p14:sldIdLst>
            <p14:sldId id="311"/>
            <p14:sldId id="257"/>
            <p14:sldId id="258"/>
            <p14:sldId id="259"/>
            <p14:sldId id="260"/>
            <p14:sldId id="261"/>
            <p14:sldId id="312"/>
            <p14:sldId id="263"/>
            <p14:sldId id="264"/>
            <p14:sldId id="265"/>
            <p14:sldId id="266"/>
            <p14:sldId id="267"/>
            <p14:sldId id="268"/>
            <p14:sldId id="269"/>
            <p14:sldId id="331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21"/>
            <p14:sldId id="319"/>
            <p14:sldId id="320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-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image" Target="../media/image111.png"/><Relationship Id="rId4" Type="http://schemas.openxmlformats.org/officeDocument/2006/relationships/image" Target="../media/image101.gif"/></Relationships>
</file>

<file path=ppt/diagrams/_rels/data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jpeg"/><Relationship Id="rId4" Type="http://schemas.openxmlformats.org/officeDocument/2006/relationships/image" Target="../media/image142.jpeg"/></Relationships>
</file>

<file path=ppt/diagrams/_rels/data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jpe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jpeg"/></Relationships>
</file>

<file path=ppt/diagrams/_rels/data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microsoft.com/office/2007/relationships/hdphoto" Target="../media/hdphoto1.wdp"/><Relationship Id="rId1" Type="http://schemas.openxmlformats.org/officeDocument/2006/relationships/image" Target="../media/image163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microsoft.com/office/2007/relationships/hdphoto" Target="../media/hdphoto2.wdp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hyperlink" Target="https://www.youtube.com/watch?v=JOyoKoUpmHM&amp;index=22&amp;list=PLAMBum9_RkuOLvddOQWbQR0V6Pdfbpiz7" TargetMode="External"/><Relationship Id="rId4" Type="http://schemas.openxmlformats.org/officeDocument/2006/relationships/image" Target="../media/image52.pn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image" Target="../media/image111.png"/><Relationship Id="rId4" Type="http://schemas.openxmlformats.org/officeDocument/2006/relationships/image" Target="../media/image101.gif"/></Relationships>
</file>

<file path=ppt/diagrams/_rels/drawing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jpeg"/><Relationship Id="rId4" Type="http://schemas.openxmlformats.org/officeDocument/2006/relationships/image" Target="../media/image142.jpeg"/></Relationships>
</file>

<file path=ppt/diagrams/_rels/drawing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jpe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jpeg"/></Relationships>
</file>

<file path=ppt/diagrams/_rels/drawing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microsoft.com/office/2007/relationships/hdphoto" Target="../media/hdphoto1.wdp"/><Relationship Id="rId1" Type="http://schemas.openxmlformats.org/officeDocument/2006/relationships/image" Target="../media/image163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microsoft.com/office/2007/relationships/hdphoto" Target="../media/hdphoto2.wdp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hyperlink" Target="https://www.youtube.com/watch?v=JOyoKoUpmHM&amp;index=22&amp;list=PLAMBum9_RkuOLvddOQWbQR0V6Pdfbpiz7" TargetMode="External"/><Relationship Id="rId4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998B1F-DAE2-4195-AAC8-92BC245D474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EE57C-F435-4666-ABB1-8EC40D0C9898}">
      <dgm:prSet phldrT="[Text]"/>
      <dgm:spPr/>
      <dgm:t>
        <a:bodyPr/>
        <a:lstStyle/>
        <a:p>
          <a:r>
            <a:rPr lang="en-US" dirty="0" smtClean="0"/>
            <a:t>Govt</a:t>
          </a:r>
          <a:endParaRPr lang="en-US" dirty="0"/>
        </a:p>
      </dgm:t>
    </dgm:pt>
    <dgm:pt modelId="{5E105B58-23FD-4FD9-AFAE-7B5D9049AF43}" type="parTrans" cxnId="{CFE57647-5959-4500-8A58-85B43DCE5A96}">
      <dgm:prSet/>
      <dgm:spPr/>
      <dgm:t>
        <a:bodyPr/>
        <a:lstStyle/>
        <a:p>
          <a:endParaRPr lang="en-US"/>
        </a:p>
      </dgm:t>
    </dgm:pt>
    <dgm:pt modelId="{901CA417-90DE-4FFD-B074-D929E803CD95}" type="sibTrans" cxnId="{CFE57647-5959-4500-8A58-85B43DCE5A96}">
      <dgm:prSet/>
      <dgm:spPr/>
      <dgm:t>
        <a:bodyPr/>
        <a:lstStyle/>
        <a:p>
          <a:endParaRPr lang="en-US"/>
        </a:p>
      </dgm:t>
    </dgm:pt>
    <dgm:pt modelId="{969248A8-E7F6-4C53-8F03-81C0461D2B9D}">
      <dgm:prSet phldrT="[Text]"/>
      <dgm:spPr/>
      <dgm:t>
        <a:bodyPr/>
        <a:lstStyle/>
        <a:p>
          <a:r>
            <a:rPr lang="en-US" dirty="0" smtClean="0"/>
            <a:t>General States</a:t>
          </a:r>
          <a:endParaRPr lang="en-US" dirty="0"/>
        </a:p>
      </dgm:t>
    </dgm:pt>
    <dgm:pt modelId="{60685BAF-C3B7-4C9A-9D2B-EE985F2EEA74}" type="parTrans" cxnId="{48FE16F7-3E7A-4CDE-A93D-149AB8C29870}">
      <dgm:prSet/>
      <dgm:spPr/>
      <dgm:t>
        <a:bodyPr/>
        <a:lstStyle/>
        <a:p>
          <a:endParaRPr lang="en-US"/>
        </a:p>
      </dgm:t>
    </dgm:pt>
    <dgm:pt modelId="{08DAB6B7-2A4A-4CC8-B139-73D86DF6DC83}" type="sibTrans" cxnId="{48FE16F7-3E7A-4CDE-A93D-149AB8C29870}">
      <dgm:prSet/>
      <dgm:spPr/>
      <dgm:t>
        <a:bodyPr/>
        <a:lstStyle/>
        <a:p>
          <a:endParaRPr lang="en-US"/>
        </a:p>
      </dgm:t>
    </dgm:pt>
    <dgm:pt modelId="{E76BDB65-03D3-4C7D-8433-1F6F87D8B8AF}">
      <dgm:prSet phldrT="[Text]"/>
      <dgm:spPr/>
      <dgm:t>
        <a:bodyPr/>
        <a:lstStyle/>
        <a:p>
          <a:r>
            <a:rPr lang="en-US" dirty="0" smtClean="0"/>
            <a:t>Special Category</a:t>
          </a:r>
          <a:endParaRPr lang="en-US" dirty="0"/>
        </a:p>
      </dgm:t>
    </dgm:pt>
    <dgm:pt modelId="{64A70D01-DF4C-423B-8A3B-6E24C530CB13}" type="parTrans" cxnId="{5869828A-280E-4B27-9A56-4A80DD2209AA}">
      <dgm:prSet/>
      <dgm:spPr/>
      <dgm:t>
        <a:bodyPr/>
        <a:lstStyle/>
        <a:p>
          <a:endParaRPr lang="en-US"/>
        </a:p>
      </dgm:t>
    </dgm:pt>
    <dgm:pt modelId="{D7F77CC4-BC60-443D-963A-47AE559E5B41}" type="sibTrans" cxnId="{5869828A-280E-4B27-9A56-4A80DD2209AA}">
      <dgm:prSet/>
      <dgm:spPr/>
      <dgm:t>
        <a:bodyPr/>
        <a:lstStyle/>
        <a:p>
          <a:endParaRPr lang="en-US"/>
        </a:p>
      </dgm:t>
    </dgm:pt>
    <dgm:pt modelId="{1F8F20E3-E941-4344-8754-11841278B3B4}" type="pres">
      <dgm:prSet presAssocID="{FC998B1F-DAE2-4195-AAC8-92BC245D474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8B532-F1A4-42B9-92BE-1BCDFBA2C97A}" type="pres">
      <dgm:prSet presAssocID="{5D6EE57C-F435-4666-ABB1-8EC40D0C9898}" presName="centerShape" presStyleLbl="node0" presStyleIdx="0" presStyleCnt="1"/>
      <dgm:spPr/>
      <dgm:t>
        <a:bodyPr/>
        <a:lstStyle/>
        <a:p>
          <a:endParaRPr lang="en-US"/>
        </a:p>
      </dgm:t>
    </dgm:pt>
    <dgm:pt modelId="{F3738910-9B4F-4922-BDEA-EA30AE6FA72E}" type="pres">
      <dgm:prSet presAssocID="{60685BAF-C3B7-4C9A-9D2B-EE985F2EEA74}" presName="Name9" presStyleLbl="parChTrans1D2" presStyleIdx="0" presStyleCnt="2"/>
      <dgm:spPr/>
      <dgm:t>
        <a:bodyPr/>
        <a:lstStyle/>
        <a:p>
          <a:endParaRPr lang="en-US"/>
        </a:p>
      </dgm:t>
    </dgm:pt>
    <dgm:pt modelId="{302FB723-D9E9-44E7-8F1F-9213D98B6403}" type="pres">
      <dgm:prSet presAssocID="{60685BAF-C3B7-4C9A-9D2B-EE985F2EEA7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34728D09-6EE0-4FF6-8CA4-562023EEBA80}" type="pres">
      <dgm:prSet presAssocID="{969248A8-E7F6-4C53-8F03-81C0461D2B9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02223-D789-4348-BCEA-78AFD74E6821}" type="pres">
      <dgm:prSet presAssocID="{64A70D01-DF4C-423B-8A3B-6E24C530CB13}" presName="Name9" presStyleLbl="parChTrans1D2" presStyleIdx="1" presStyleCnt="2"/>
      <dgm:spPr/>
      <dgm:t>
        <a:bodyPr/>
        <a:lstStyle/>
        <a:p>
          <a:endParaRPr lang="en-US"/>
        </a:p>
      </dgm:t>
    </dgm:pt>
    <dgm:pt modelId="{72C0FB06-672A-4ECF-BD4D-8ADA89E8A753}" type="pres">
      <dgm:prSet presAssocID="{64A70D01-DF4C-423B-8A3B-6E24C530CB13}" presName="connTx" presStyleLbl="parChTrans1D2" presStyleIdx="1" presStyleCnt="2"/>
      <dgm:spPr/>
      <dgm:t>
        <a:bodyPr/>
        <a:lstStyle/>
        <a:p>
          <a:endParaRPr lang="en-US"/>
        </a:p>
      </dgm:t>
    </dgm:pt>
    <dgm:pt modelId="{8ABF5E37-BC7B-47EB-B6C4-6600157516AA}" type="pres">
      <dgm:prSet presAssocID="{E76BDB65-03D3-4C7D-8433-1F6F87D8B8A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264D16-EC16-48AC-A5E2-CF6125911B69}" type="presOf" srcId="{60685BAF-C3B7-4C9A-9D2B-EE985F2EEA74}" destId="{F3738910-9B4F-4922-BDEA-EA30AE6FA72E}" srcOrd="0" destOrd="0" presId="urn:microsoft.com/office/officeart/2005/8/layout/radial1"/>
    <dgm:cxn modelId="{8A7C70C6-8E74-4BD3-A0CD-5721F7F07762}" type="presOf" srcId="{60685BAF-C3B7-4C9A-9D2B-EE985F2EEA74}" destId="{302FB723-D9E9-44E7-8F1F-9213D98B6403}" srcOrd="1" destOrd="0" presId="urn:microsoft.com/office/officeart/2005/8/layout/radial1"/>
    <dgm:cxn modelId="{B625D9A2-9C66-454E-A253-986FCE27FA19}" type="presOf" srcId="{E76BDB65-03D3-4C7D-8433-1F6F87D8B8AF}" destId="{8ABF5E37-BC7B-47EB-B6C4-6600157516AA}" srcOrd="0" destOrd="0" presId="urn:microsoft.com/office/officeart/2005/8/layout/radial1"/>
    <dgm:cxn modelId="{69F30594-6244-4F16-87BF-68B4993559F8}" type="presOf" srcId="{64A70D01-DF4C-423B-8A3B-6E24C530CB13}" destId="{C1E02223-D789-4348-BCEA-78AFD74E6821}" srcOrd="0" destOrd="0" presId="urn:microsoft.com/office/officeart/2005/8/layout/radial1"/>
    <dgm:cxn modelId="{67C8488E-DA5E-48CB-8275-807A327386CC}" type="presOf" srcId="{5D6EE57C-F435-4666-ABB1-8EC40D0C9898}" destId="{4E38B532-F1A4-42B9-92BE-1BCDFBA2C97A}" srcOrd="0" destOrd="0" presId="urn:microsoft.com/office/officeart/2005/8/layout/radial1"/>
    <dgm:cxn modelId="{B425851F-60BC-44A1-9D77-733B630E6282}" type="presOf" srcId="{64A70D01-DF4C-423B-8A3B-6E24C530CB13}" destId="{72C0FB06-672A-4ECF-BD4D-8ADA89E8A753}" srcOrd="1" destOrd="0" presId="urn:microsoft.com/office/officeart/2005/8/layout/radial1"/>
    <dgm:cxn modelId="{5869828A-280E-4B27-9A56-4A80DD2209AA}" srcId="{5D6EE57C-F435-4666-ABB1-8EC40D0C9898}" destId="{E76BDB65-03D3-4C7D-8433-1F6F87D8B8AF}" srcOrd="1" destOrd="0" parTransId="{64A70D01-DF4C-423B-8A3B-6E24C530CB13}" sibTransId="{D7F77CC4-BC60-443D-963A-47AE559E5B41}"/>
    <dgm:cxn modelId="{524917DD-5F27-4DFC-9737-64C93FD42961}" type="presOf" srcId="{969248A8-E7F6-4C53-8F03-81C0461D2B9D}" destId="{34728D09-6EE0-4FF6-8CA4-562023EEBA80}" srcOrd="0" destOrd="0" presId="urn:microsoft.com/office/officeart/2005/8/layout/radial1"/>
    <dgm:cxn modelId="{81F7D314-032E-4B81-B0EA-A51004227397}" type="presOf" srcId="{FC998B1F-DAE2-4195-AAC8-92BC245D474F}" destId="{1F8F20E3-E941-4344-8754-11841278B3B4}" srcOrd="0" destOrd="0" presId="urn:microsoft.com/office/officeart/2005/8/layout/radial1"/>
    <dgm:cxn modelId="{CFE57647-5959-4500-8A58-85B43DCE5A96}" srcId="{FC998B1F-DAE2-4195-AAC8-92BC245D474F}" destId="{5D6EE57C-F435-4666-ABB1-8EC40D0C9898}" srcOrd="0" destOrd="0" parTransId="{5E105B58-23FD-4FD9-AFAE-7B5D9049AF43}" sibTransId="{901CA417-90DE-4FFD-B074-D929E803CD95}"/>
    <dgm:cxn modelId="{48FE16F7-3E7A-4CDE-A93D-149AB8C29870}" srcId="{5D6EE57C-F435-4666-ABB1-8EC40D0C9898}" destId="{969248A8-E7F6-4C53-8F03-81C0461D2B9D}" srcOrd="0" destOrd="0" parTransId="{60685BAF-C3B7-4C9A-9D2B-EE985F2EEA74}" sibTransId="{08DAB6B7-2A4A-4CC8-B139-73D86DF6DC83}"/>
    <dgm:cxn modelId="{FC200701-B3A3-4CB1-85E2-E26555F5E3C3}" type="presParOf" srcId="{1F8F20E3-E941-4344-8754-11841278B3B4}" destId="{4E38B532-F1A4-42B9-92BE-1BCDFBA2C97A}" srcOrd="0" destOrd="0" presId="urn:microsoft.com/office/officeart/2005/8/layout/radial1"/>
    <dgm:cxn modelId="{29C5CA30-DDBF-4A1D-A1FD-B28B9B0AB097}" type="presParOf" srcId="{1F8F20E3-E941-4344-8754-11841278B3B4}" destId="{F3738910-9B4F-4922-BDEA-EA30AE6FA72E}" srcOrd="1" destOrd="0" presId="urn:microsoft.com/office/officeart/2005/8/layout/radial1"/>
    <dgm:cxn modelId="{1BFEC456-33BE-4009-8139-F7466AB572FB}" type="presParOf" srcId="{F3738910-9B4F-4922-BDEA-EA30AE6FA72E}" destId="{302FB723-D9E9-44E7-8F1F-9213D98B6403}" srcOrd="0" destOrd="0" presId="urn:microsoft.com/office/officeart/2005/8/layout/radial1"/>
    <dgm:cxn modelId="{BC5FBBE1-0B03-4142-B080-4C3F90376D4A}" type="presParOf" srcId="{1F8F20E3-E941-4344-8754-11841278B3B4}" destId="{34728D09-6EE0-4FF6-8CA4-562023EEBA80}" srcOrd="2" destOrd="0" presId="urn:microsoft.com/office/officeart/2005/8/layout/radial1"/>
    <dgm:cxn modelId="{C97FBEFF-52D5-4A86-A2C9-C97E6D7B6FE0}" type="presParOf" srcId="{1F8F20E3-E941-4344-8754-11841278B3B4}" destId="{C1E02223-D789-4348-BCEA-78AFD74E6821}" srcOrd="3" destOrd="0" presId="urn:microsoft.com/office/officeart/2005/8/layout/radial1"/>
    <dgm:cxn modelId="{09458C27-21B5-4776-99E7-F0D7200187BA}" type="presParOf" srcId="{C1E02223-D789-4348-BCEA-78AFD74E6821}" destId="{72C0FB06-672A-4ECF-BD4D-8ADA89E8A753}" srcOrd="0" destOrd="0" presId="urn:microsoft.com/office/officeart/2005/8/layout/radial1"/>
    <dgm:cxn modelId="{F1C1C0E3-248F-41E3-ACB5-18DFDBB16890}" type="presParOf" srcId="{1F8F20E3-E941-4344-8754-11841278B3B4}" destId="{8ABF5E37-BC7B-47EB-B6C4-6600157516AA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62D5D2-CB65-40D5-A950-DC0F280462E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8C1E27-B67F-46F9-A5F1-EB4611FA6D39}">
      <dgm:prSet phldrT="[Text]"/>
      <dgm:spPr/>
      <dgm:t>
        <a:bodyPr/>
        <a:lstStyle/>
        <a:p>
          <a:r>
            <a:rPr lang="en-US" dirty="0" smtClean="0"/>
            <a:t>For Decades received so much $$</a:t>
          </a:r>
          <a:endParaRPr lang="en-US" dirty="0"/>
        </a:p>
      </dgm:t>
    </dgm:pt>
    <dgm:pt modelId="{92D102FF-7C7B-4CBD-9220-F7DCDC45B730}" type="parTrans" cxnId="{34395E0C-F7CC-419D-A4BC-9ED10088DB4E}">
      <dgm:prSet/>
      <dgm:spPr/>
      <dgm:t>
        <a:bodyPr/>
        <a:lstStyle/>
        <a:p>
          <a:endParaRPr lang="en-US"/>
        </a:p>
      </dgm:t>
    </dgm:pt>
    <dgm:pt modelId="{E2F33AF6-A886-4010-BE4A-5CBFB046241C}" type="sibTrans" cxnId="{34395E0C-F7CC-419D-A4BC-9ED10088DB4E}">
      <dgm:prSet/>
      <dgm:spPr/>
      <dgm:t>
        <a:bodyPr/>
        <a:lstStyle/>
        <a:p>
          <a:endParaRPr lang="en-US"/>
        </a:p>
      </dgm:t>
    </dgm:pt>
    <dgm:pt modelId="{F3CAFC52-3249-4D58-B3C4-D590DF00FA3C}">
      <dgm:prSet phldrT="[Text]"/>
      <dgm:spPr/>
      <dgm:t>
        <a:bodyPr/>
        <a:lstStyle/>
        <a:p>
          <a:r>
            <a:rPr lang="en-US" dirty="0" smtClean="0"/>
            <a:t>YET</a:t>
          </a:r>
          <a:endParaRPr lang="en-US" dirty="0"/>
        </a:p>
      </dgm:t>
    </dgm:pt>
    <dgm:pt modelId="{08808B61-CFD7-48A0-9FEB-F98DB799ED58}" type="parTrans" cxnId="{22B42967-F9D1-4AC9-A7CC-B29291C04205}">
      <dgm:prSet/>
      <dgm:spPr/>
      <dgm:t>
        <a:bodyPr/>
        <a:lstStyle/>
        <a:p>
          <a:endParaRPr lang="en-US"/>
        </a:p>
      </dgm:t>
    </dgm:pt>
    <dgm:pt modelId="{57C89DB3-C7DD-43DC-8615-39D2554FD894}" type="sibTrans" cxnId="{22B42967-F9D1-4AC9-A7CC-B29291C04205}">
      <dgm:prSet/>
      <dgm:spPr/>
      <dgm:t>
        <a:bodyPr/>
        <a:lstStyle/>
        <a:p>
          <a:endParaRPr lang="en-US"/>
        </a:p>
      </dgm:t>
    </dgm:pt>
    <dgm:pt modelId="{B2B86E75-C34D-42BF-A3AF-E09D681A821C}">
      <dgm:prSet phldrT="[Text]"/>
      <dgm:spPr/>
      <dgm:t>
        <a:bodyPr/>
        <a:lstStyle/>
        <a:p>
          <a:r>
            <a:rPr lang="en-US" dirty="0" smtClean="0"/>
            <a:t>Poverty Removal, Infrastructure, MFG Base, GSDP… </a:t>
          </a:r>
          <a:r>
            <a:rPr lang="en-US" dirty="0" smtClean="0">
              <a:sym typeface="Wingdings" panose="05000000000000000000" pitchFamily="2" charset="2"/>
            </a:rPr>
            <a:t></a:t>
          </a:r>
          <a:endParaRPr lang="en-US" dirty="0"/>
        </a:p>
      </dgm:t>
    </dgm:pt>
    <dgm:pt modelId="{B619B980-A228-461C-8E7B-E424B479BEE3}" type="parTrans" cxnId="{019150E1-877C-4427-82E9-D07D33529AC9}">
      <dgm:prSet/>
      <dgm:spPr/>
      <dgm:t>
        <a:bodyPr/>
        <a:lstStyle/>
        <a:p>
          <a:endParaRPr lang="en-US"/>
        </a:p>
      </dgm:t>
    </dgm:pt>
    <dgm:pt modelId="{4A7124E7-2F5E-46A2-ACFC-BF9673A8C84E}" type="sibTrans" cxnId="{019150E1-877C-4427-82E9-D07D33529AC9}">
      <dgm:prSet/>
      <dgm:spPr/>
      <dgm:t>
        <a:bodyPr/>
        <a:lstStyle/>
        <a:p>
          <a:endParaRPr lang="en-US"/>
        </a:p>
      </dgm:t>
    </dgm:pt>
    <dgm:pt modelId="{F83514AD-B6D3-40A6-BF80-EBD970934F0B}" type="pres">
      <dgm:prSet presAssocID="{1B62D5D2-CB65-40D5-A950-DC0F280462E1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E611D4-F743-4B37-9CD8-0E5D07ACF796}" type="pres">
      <dgm:prSet presAssocID="{1B62D5D2-CB65-40D5-A950-DC0F280462E1}" presName="arrow" presStyleLbl="bgShp" presStyleIdx="0" presStyleCnt="1"/>
      <dgm:spPr/>
    </dgm:pt>
    <dgm:pt modelId="{7C009F7F-6A47-4C73-958A-127119D793AA}" type="pres">
      <dgm:prSet presAssocID="{1B62D5D2-CB65-40D5-A950-DC0F280462E1}" presName="linearProcess" presStyleCnt="0"/>
      <dgm:spPr/>
    </dgm:pt>
    <dgm:pt modelId="{C29D9606-77B0-4063-AD9D-B6E405B2A32F}" type="pres">
      <dgm:prSet presAssocID="{4D8C1E27-B67F-46F9-A5F1-EB4611FA6D39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D99CFB-8F65-4C94-94F2-42ED7ABC4B07}" type="pres">
      <dgm:prSet presAssocID="{E2F33AF6-A886-4010-BE4A-5CBFB046241C}" presName="sibTrans" presStyleCnt="0"/>
      <dgm:spPr/>
    </dgm:pt>
    <dgm:pt modelId="{2A6817C8-4401-4D91-9B82-780FB5A7444D}" type="pres">
      <dgm:prSet presAssocID="{F3CAFC52-3249-4D58-B3C4-D590DF00FA3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A1947-525B-410B-88E8-426CB5AD6B54}" type="pres">
      <dgm:prSet presAssocID="{57C89DB3-C7DD-43DC-8615-39D2554FD894}" presName="sibTrans" presStyleCnt="0"/>
      <dgm:spPr/>
    </dgm:pt>
    <dgm:pt modelId="{019634FC-5182-4FC5-9E87-9173465880DB}" type="pres">
      <dgm:prSet presAssocID="{B2B86E75-C34D-42BF-A3AF-E09D681A821C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B42967-F9D1-4AC9-A7CC-B29291C04205}" srcId="{1B62D5D2-CB65-40D5-A950-DC0F280462E1}" destId="{F3CAFC52-3249-4D58-B3C4-D590DF00FA3C}" srcOrd="1" destOrd="0" parTransId="{08808B61-CFD7-48A0-9FEB-F98DB799ED58}" sibTransId="{57C89DB3-C7DD-43DC-8615-39D2554FD894}"/>
    <dgm:cxn modelId="{7B7D0A7E-E1DE-4EC5-A942-EC6C1765D3D3}" type="presOf" srcId="{B2B86E75-C34D-42BF-A3AF-E09D681A821C}" destId="{019634FC-5182-4FC5-9E87-9173465880DB}" srcOrd="0" destOrd="0" presId="urn:microsoft.com/office/officeart/2005/8/layout/hProcess9"/>
    <dgm:cxn modelId="{34395E0C-F7CC-419D-A4BC-9ED10088DB4E}" srcId="{1B62D5D2-CB65-40D5-A950-DC0F280462E1}" destId="{4D8C1E27-B67F-46F9-A5F1-EB4611FA6D39}" srcOrd="0" destOrd="0" parTransId="{92D102FF-7C7B-4CBD-9220-F7DCDC45B730}" sibTransId="{E2F33AF6-A886-4010-BE4A-5CBFB046241C}"/>
    <dgm:cxn modelId="{E3D1AB5B-490C-4FEE-93A3-D6B9D63773AA}" type="presOf" srcId="{1B62D5D2-CB65-40D5-A950-DC0F280462E1}" destId="{F83514AD-B6D3-40A6-BF80-EBD970934F0B}" srcOrd="0" destOrd="0" presId="urn:microsoft.com/office/officeart/2005/8/layout/hProcess9"/>
    <dgm:cxn modelId="{019150E1-877C-4427-82E9-D07D33529AC9}" srcId="{1B62D5D2-CB65-40D5-A950-DC0F280462E1}" destId="{B2B86E75-C34D-42BF-A3AF-E09D681A821C}" srcOrd="2" destOrd="0" parTransId="{B619B980-A228-461C-8E7B-E424B479BEE3}" sibTransId="{4A7124E7-2F5E-46A2-ACFC-BF9673A8C84E}"/>
    <dgm:cxn modelId="{3C0A6B9A-0416-47EE-B529-2C411488D3B6}" type="presOf" srcId="{F3CAFC52-3249-4D58-B3C4-D590DF00FA3C}" destId="{2A6817C8-4401-4D91-9B82-780FB5A7444D}" srcOrd="0" destOrd="0" presId="urn:microsoft.com/office/officeart/2005/8/layout/hProcess9"/>
    <dgm:cxn modelId="{37F8B88E-ED66-47EC-9E47-C868962404B3}" type="presOf" srcId="{4D8C1E27-B67F-46F9-A5F1-EB4611FA6D39}" destId="{C29D9606-77B0-4063-AD9D-B6E405B2A32F}" srcOrd="0" destOrd="0" presId="urn:microsoft.com/office/officeart/2005/8/layout/hProcess9"/>
    <dgm:cxn modelId="{75005DD0-D4C2-40F0-805C-C28A9A8CBD7D}" type="presParOf" srcId="{F83514AD-B6D3-40A6-BF80-EBD970934F0B}" destId="{AEE611D4-F743-4B37-9CD8-0E5D07ACF796}" srcOrd="0" destOrd="0" presId="urn:microsoft.com/office/officeart/2005/8/layout/hProcess9"/>
    <dgm:cxn modelId="{FC381C26-89C3-4CA0-97FB-D12384CE9EBD}" type="presParOf" srcId="{F83514AD-B6D3-40A6-BF80-EBD970934F0B}" destId="{7C009F7F-6A47-4C73-958A-127119D793AA}" srcOrd="1" destOrd="0" presId="urn:microsoft.com/office/officeart/2005/8/layout/hProcess9"/>
    <dgm:cxn modelId="{D1A8172E-183D-4F3B-899F-25AC4A157585}" type="presParOf" srcId="{7C009F7F-6A47-4C73-958A-127119D793AA}" destId="{C29D9606-77B0-4063-AD9D-B6E405B2A32F}" srcOrd="0" destOrd="0" presId="urn:microsoft.com/office/officeart/2005/8/layout/hProcess9"/>
    <dgm:cxn modelId="{1362CC2F-1693-4DBC-AA51-48F56707E7B2}" type="presParOf" srcId="{7C009F7F-6A47-4C73-958A-127119D793AA}" destId="{EDD99CFB-8F65-4C94-94F2-42ED7ABC4B07}" srcOrd="1" destOrd="0" presId="urn:microsoft.com/office/officeart/2005/8/layout/hProcess9"/>
    <dgm:cxn modelId="{DBEDB6A9-4CC1-4FF8-9503-67097A297361}" type="presParOf" srcId="{7C009F7F-6A47-4C73-958A-127119D793AA}" destId="{2A6817C8-4401-4D91-9B82-780FB5A7444D}" srcOrd="2" destOrd="0" presId="urn:microsoft.com/office/officeart/2005/8/layout/hProcess9"/>
    <dgm:cxn modelId="{C3F8DCB2-C710-452A-9F6E-331C224E42C2}" type="presParOf" srcId="{7C009F7F-6A47-4C73-958A-127119D793AA}" destId="{685A1947-525B-410B-88E8-426CB5AD6B54}" srcOrd="3" destOrd="0" presId="urn:microsoft.com/office/officeart/2005/8/layout/hProcess9"/>
    <dgm:cxn modelId="{4EABBE0D-84FC-4338-8A95-0224C4BB7BA4}" type="presParOf" srcId="{7C009F7F-6A47-4C73-958A-127119D793AA}" destId="{019634FC-5182-4FC5-9E87-9173465880D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E809A9E-9181-4709-85EB-DC0D27CCC50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84A0D8C-F2A9-409C-92EA-4D4AE38D078E}">
      <dgm:prSet phldrT="[Text]"/>
      <dgm:spPr/>
      <dgm:t>
        <a:bodyPr/>
        <a:lstStyle/>
        <a:p>
          <a:r>
            <a:rPr lang="en-US" dirty="0" smtClean="0"/>
            <a:t>GSDP growth rate </a:t>
          </a:r>
          <a:r>
            <a:rPr lang="en-US" dirty="0" smtClean="0">
              <a:latin typeface="Franklin Gothic Medium Cond" panose="020B0606030402020204" pitchFamily="34" charset="0"/>
            </a:rPr>
            <a:t>▼</a:t>
          </a:r>
          <a:r>
            <a:rPr lang="en-US" dirty="0" smtClean="0"/>
            <a:t> </a:t>
          </a:r>
          <a:endParaRPr lang="en-US" dirty="0"/>
        </a:p>
      </dgm:t>
    </dgm:pt>
    <dgm:pt modelId="{D8B0AEDB-457A-48AD-BC46-22D21ADE8B6A}" type="parTrans" cxnId="{136C9D4B-2580-4D46-9A61-AC6AD45E3141}">
      <dgm:prSet/>
      <dgm:spPr/>
      <dgm:t>
        <a:bodyPr/>
        <a:lstStyle/>
        <a:p>
          <a:endParaRPr lang="en-US"/>
        </a:p>
      </dgm:t>
    </dgm:pt>
    <dgm:pt modelId="{41E20CD9-C05C-41B0-8E01-6E3723942846}" type="sibTrans" cxnId="{136C9D4B-2580-4D46-9A61-AC6AD45E3141}">
      <dgm:prSet/>
      <dgm:spPr/>
      <dgm:t>
        <a:bodyPr/>
        <a:lstStyle/>
        <a:p>
          <a:endParaRPr lang="en-US"/>
        </a:p>
      </dgm:t>
    </dgm:pt>
    <dgm:pt modelId="{46435689-6715-44BC-8D88-415F91153964}">
      <dgm:prSet phldrT="[Text]"/>
      <dgm:spPr/>
      <dgm:t>
        <a:bodyPr/>
        <a:lstStyle/>
        <a:p>
          <a:r>
            <a:rPr lang="en-US" dirty="0" err="1" smtClean="0"/>
            <a:t>Mfg</a:t>
          </a:r>
          <a:r>
            <a:rPr lang="en-US" dirty="0" smtClean="0"/>
            <a:t> Base </a:t>
          </a:r>
          <a:r>
            <a:rPr lang="en-US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2FEC2EFD-BA8C-4187-80A6-59AAB1D592ED}" type="parTrans" cxnId="{31B74DDD-FE58-4062-9043-FFE0504E263F}">
      <dgm:prSet/>
      <dgm:spPr/>
      <dgm:t>
        <a:bodyPr/>
        <a:lstStyle/>
        <a:p>
          <a:endParaRPr lang="en-US"/>
        </a:p>
      </dgm:t>
    </dgm:pt>
    <dgm:pt modelId="{30F01DFF-288C-4220-A344-518B8CB4E36D}" type="sibTrans" cxnId="{31B74DDD-FE58-4062-9043-FFE0504E263F}">
      <dgm:prSet/>
      <dgm:spPr/>
      <dgm:t>
        <a:bodyPr/>
        <a:lstStyle/>
        <a:p>
          <a:endParaRPr lang="en-US"/>
        </a:p>
      </dgm:t>
    </dgm:pt>
    <dgm:pt modelId="{2E8903A7-8CB2-4205-992C-33EAB0DA0FEE}">
      <dgm:prSet phldrT="[Text]"/>
      <dgm:spPr/>
      <dgm:t>
        <a:bodyPr/>
        <a:lstStyle/>
        <a:p>
          <a:r>
            <a:rPr lang="en-US" dirty="0" smtClean="0"/>
            <a:t>State Tax revenue </a:t>
          </a:r>
          <a:r>
            <a:rPr lang="en-US" dirty="0" smtClean="0">
              <a:latin typeface="Franklin Gothic Medium Cond" panose="020B0606030402020204" pitchFamily="34" charset="0"/>
            </a:rPr>
            <a:t>▼</a:t>
          </a:r>
          <a:endParaRPr lang="en-US" dirty="0"/>
        </a:p>
      </dgm:t>
    </dgm:pt>
    <dgm:pt modelId="{E22FE052-623C-4B6A-8215-D2018A4A649B}" type="parTrans" cxnId="{6A0D822F-FD9E-465B-A03E-7DFAC62BB6B2}">
      <dgm:prSet/>
      <dgm:spPr/>
      <dgm:t>
        <a:bodyPr/>
        <a:lstStyle/>
        <a:p>
          <a:endParaRPr lang="en-US"/>
        </a:p>
      </dgm:t>
    </dgm:pt>
    <dgm:pt modelId="{80855454-4D7B-426B-BA50-C2EB53FA5B19}" type="sibTrans" cxnId="{6A0D822F-FD9E-465B-A03E-7DFAC62BB6B2}">
      <dgm:prSet/>
      <dgm:spPr/>
      <dgm:t>
        <a:bodyPr/>
        <a:lstStyle/>
        <a:p>
          <a:endParaRPr lang="en-US"/>
        </a:p>
      </dgm:t>
    </dgm:pt>
    <dgm:pt modelId="{D5C0C757-4791-4BBD-84D5-0CA60FB74BB8}">
      <dgm:prSet phldrT="[Text]"/>
      <dgm:spPr/>
      <dgm:t>
        <a:bodyPr/>
        <a:lstStyle/>
        <a:p>
          <a:r>
            <a:rPr lang="en-US" dirty="0" smtClean="0"/>
            <a:t>More RRT Aid</a:t>
          </a:r>
          <a:endParaRPr lang="en-US" dirty="0"/>
        </a:p>
      </dgm:t>
    </dgm:pt>
    <dgm:pt modelId="{79698771-0C56-4D31-B2B4-76E7FD3EA297}" type="parTrans" cxnId="{7053CFA9-4571-4F01-8772-18895FF3D43C}">
      <dgm:prSet/>
      <dgm:spPr/>
      <dgm:t>
        <a:bodyPr/>
        <a:lstStyle/>
        <a:p>
          <a:endParaRPr lang="en-US"/>
        </a:p>
      </dgm:t>
    </dgm:pt>
    <dgm:pt modelId="{883E7E87-0E91-44F3-AC11-14E9175E0500}" type="sibTrans" cxnId="{7053CFA9-4571-4F01-8772-18895FF3D43C}">
      <dgm:prSet/>
      <dgm:spPr/>
      <dgm:t>
        <a:bodyPr/>
        <a:lstStyle/>
        <a:p>
          <a:endParaRPr lang="en-US"/>
        </a:p>
      </dgm:t>
    </dgm:pt>
    <dgm:pt modelId="{B5D157F8-88C2-4566-8B77-0EFA44F50E9B}">
      <dgm:prSet phldrT="[Text]"/>
      <dgm:spPr/>
      <dgm:t>
        <a:bodyPr/>
        <a:lstStyle/>
        <a:p>
          <a:r>
            <a:rPr lang="en-US" dirty="0" smtClean="0"/>
            <a:t>RRT Aid: </a:t>
          </a:r>
        </a:p>
        <a:p>
          <a:r>
            <a:rPr lang="en-US" dirty="0" smtClean="0"/>
            <a:t>lazy &amp; complacent govt</a:t>
          </a:r>
          <a:endParaRPr lang="en-US" dirty="0"/>
        </a:p>
      </dgm:t>
    </dgm:pt>
    <dgm:pt modelId="{79C10EAE-E4E9-4CBA-8F1D-A989AB066359}" type="parTrans" cxnId="{95E16E98-0653-4E80-8F7A-CA09414B6D07}">
      <dgm:prSet/>
      <dgm:spPr/>
      <dgm:t>
        <a:bodyPr/>
        <a:lstStyle/>
        <a:p>
          <a:endParaRPr lang="en-US"/>
        </a:p>
      </dgm:t>
    </dgm:pt>
    <dgm:pt modelId="{037E941F-75A3-4DC1-8743-E117E8604039}" type="sibTrans" cxnId="{95E16E98-0653-4E80-8F7A-CA09414B6D07}">
      <dgm:prSet/>
      <dgm:spPr/>
      <dgm:t>
        <a:bodyPr/>
        <a:lstStyle/>
        <a:p>
          <a:endParaRPr lang="en-US"/>
        </a:p>
      </dgm:t>
    </dgm:pt>
    <dgm:pt modelId="{AE76F33A-2508-42F7-B6A7-23C8303C5129}" type="pres">
      <dgm:prSet presAssocID="{1E809A9E-9181-4709-85EB-DC0D27CCC50C}" presName="Name0" presStyleCnt="0">
        <dgm:presLayoutVars>
          <dgm:dir/>
          <dgm:resizeHandles val="exact"/>
        </dgm:presLayoutVars>
      </dgm:prSet>
      <dgm:spPr/>
    </dgm:pt>
    <dgm:pt modelId="{A09F0874-6216-4A83-9C86-B32DEDCD4114}" type="pres">
      <dgm:prSet presAssocID="{B5D157F8-88C2-4566-8B77-0EFA44F50E9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9A6FD-9121-4946-BF9D-0692C98E18B2}" type="pres">
      <dgm:prSet presAssocID="{037E941F-75A3-4DC1-8743-E117E8604039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EEB9E3B-CB34-430B-AD31-5A7753EE9620}" type="pres">
      <dgm:prSet presAssocID="{037E941F-75A3-4DC1-8743-E117E8604039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0871357F-D57C-40F7-B2E6-901A4BA514A3}" type="pres">
      <dgm:prSet presAssocID="{584A0D8C-F2A9-409C-92EA-4D4AE38D078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DCF627-E068-4E2C-AB46-B3DDE17B2FEA}" type="pres">
      <dgm:prSet presAssocID="{41E20CD9-C05C-41B0-8E01-6E372394284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121DA8B-77A4-4ECC-96E4-5B0A33FD9493}" type="pres">
      <dgm:prSet presAssocID="{41E20CD9-C05C-41B0-8E01-6E372394284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C2DB0B7-F68F-4697-8E95-48A5BEA4EC75}" type="pres">
      <dgm:prSet presAssocID="{46435689-6715-44BC-8D88-415F9115396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9F5290-58B2-44D4-A8C9-9AB1575EEBD4}" type="pres">
      <dgm:prSet presAssocID="{30F01DFF-288C-4220-A344-518B8CB4E36D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977A33F-7DCD-4C79-A27E-74D012278308}" type="pres">
      <dgm:prSet presAssocID="{30F01DFF-288C-4220-A344-518B8CB4E36D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B54DC3D-76A1-4E8A-8485-AF7498DDC608}" type="pres">
      <dgm:prSet presAssocID="{2E8903A7-8CB2-4205-992C-33EAB0DA0FE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598386-C9DF-4F68-BF58-0E15E06A218A}" type="pres">
      <dgm:prSet presAssocID="{80855454-4D7B-426B-BA50-C2EB53FA5B1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72D4E5C4-B4E9-4229-BFFE-19E1CF504A33}" type="pres">
      <dgm:prSet presAssocID="{80855454-4D7B-426B-BA50-C2EB53FA5B19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9C4C3A6-3C26-44D1-97C2-D1EE87C0081E}" type="pres">
      <dgm:prSet presAssocID="{D5C0C757-4791-4BBD-84D5-0CA60FB74BB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66C735-3804-4667-AFF7-4F1068B58B15}" type="presOf" srcId="{037E941F-75A3-4DC1-8743-E117E8604039}" destId="{1EEB9E3B-CB34-430B-AD31-5A7753EE9620}" srcOrd="1" destOrd="0" presId="urn:microsoft.com/office/officeart/2005/8/layout/process1"/>
    <dgm:cxn modelId="{BEF69EA4-7A05-4041-A843-9575E960AC32}" type="presOf" srcId="{584A0D8C-F2A9-409C-92EA-4D4AE38D078E}" destId="{0871357F-D57C-40F7-B2E6-901A4BA514A3}" srcOrd="0" destOrd="0" presId="urn:microsoft.com/office/officeart/2005/8/layout/process1"/>
    <dgm:cxn modelId="{722C5184-C95D-46AC-9AB2-5C915AA30AFD}" type="presOf" srcId="{2E8903A7-8CB2-4205-992C-33EAB0DA0FEE}" destId="{AB54DC3D-76A1-4E8A-8485-AF7498DDC608}" srcOrd="0" destOrd="0" presId="urn:microsoft.com/office/officeart/2005/8/layout/process1"/>
    <dgm:cxn modelId="{7053CFA9-4571-4F01-8772-18895FF3D43C}" srcId="{1E809A9E-9181-4709-85EB-DC0D27CCC50C}" destId="{D5C0C757-4791-4BBD-84D5-0CA60FB74BB8}" srcOrd="4" destOrd="0" parTransId="{79698771-0C56-4D31-B2B4-76E7FD3EA297}" sibTransId="{883E7E87-0E91-44F3-AC11-14E9175E0500}"/>
    <dgm:cxn modelId="{B9DDBF00-2091-4FA7-9722-082EB7E3D763}" type="presOf" srcId="{80855454-4D7B-426B-BA50-C2EB53FA5B19}" destId="{72D4E5C4-B4E9-4229-BFFE-19E1CF504A33}" srcOrd="1" destOrd="0" presId="urn:microsoft.com/office/officeart/2005/8/layout/process1"/>
    <dgm:cxn modelId="{6240DF29-CB0C-46AE-AFEE-1ECBC5513278}" type="presOf" srcId="{41E20CD9-C05C-41B0-8E01-6E3723942846}" destId="{93DCF627-E068-4E2C-AB46-B3DDE17B2FEA}" srcOrd="0" destOrd="0" presId="urn:microsoft.com/office/officeart/2005/8/layout/process1"/>
    <dgm:cxn modelId="{D0D95476-3422-4296-80E5-220EFA43D40B}" type="presOf" srcId="{B5D157F8-88C2-4566-8B77-0EFA44F50E9B}" destId="{A09F0874-6216-4A83-9C86-B32DEDCD4114}" srcOrd="0" destOrd="0" presId="urn:microsoft.com/office/officeart/2005/8/layout/process1"/>
    <dgm:cxn modelId="{D71915B1-7ED5-4DD7-8DED-C27D9206AEAF}" type="presOf" srcId="{D5C0C757-4791-4BBD-84D5-0CA60FB74BB8}" destId="{B9C4C3A6-3C26-44D1-97C2-D1EE87C0081E}" srcOrd="0" destOrd="0" presId="urn:microsoft.com/office/officeart/2005/8/layout/process1"/>
    <dgm:cxn modelId="{31B74DDD-FE58-4062-9043-FFE0504E263F}" srcId="{1E809A9E-9181-4709-85EB-DC0D27CCC50C}" destId="{46435689-6715-44BC-8D88-415F91153964}" srcOrd="2" destOrd="0" parTransId="{2FEC2EFD-BA8C-4187-80A6-59AAB1D592ED}" sibTransId="{30F01DFF-288C-4220-A344-518B8CB4E36D}"/>
    <dgm:cxn modelId="{CA8C01DC-CDEB-40E6-B6D2-CFC84B2FE296}" type="presOf" srcId="{30F01DFF-288C-4220-A344-518B8CB4E36D}" destId="{AE9F5290-58B2-44D4-A8C9-9AB1575EEBD4}" srcOrd="0" destOrd="0" presId="urn:microsoft.com/office/officeart/2005/8/layout/process1"/>
    <dgm:cxn modelId="{6A0D822F-FD9E-465B-A03E-7DFAC62BB6B2}" srcId="{1E809A9E-9181-4709-85EB-DC0D27CCC50C}" destId="{2E8903A7-8CB2-4205-992C-33EAB0DA0FEE}" srcOrd="3" destOrd="0" parTransId="{E22FE052-623C-4B6A-8215-D2018A4A649B}" sibTransId="{80855454-4D7B-426B-BA50-C2EB53FA5B19}"/>
    <dgm:cxn modelId="{3C0F5DC9-56DF-4837-917F-F86AB2555101}" type="presOf" srcId="{80855454-4D7B-426B-BA50-C2EB53FA5B19}" destId="{C9598386-C9DF-4F68-BF58-0E15E06A218A}" srcOrd="0" destOrd="0" presId="urn:microsoft.com/office/officeart/2005/8/layout/process1"/>
    <dgm:cxn modelId="{95E16E98-0653-4E80-8F7A-CA09414B6D07}" srcId="{1E809A9E-9181-4709-85EB-DC0D27CCC50C}" destId="{B5D157F8-88C2-4566-8B77-0EFA44F50E9B}" srcOrd="0" destOrd="0" parTransId="{79C10EAE-E4E9-4CBA-8F1D-A989AB066359}" sibTransId="{037E941F-75A3-4DC1-8743-E117E8604039}"/>
    <dgm:cxn modelId="{045C890D-0D4F-4DB8-9B64-049348B12057}" type="presOf" srcId="{037E941F-75A3-4DC1-8743-E117E8604039}" destId="{8999A6FD-9121-4946-BF9D-0692C98E18B2}" srcOrd="0" destOrd="0" presId="urn:microsoft.com/office/officeart/2005/8/layout/process1"/>
    <dgm:cxn modelId="{D512EEF8-CD3D-4515-990E-12387C6F4F61}" type="presOf" srcId="{41E20CD9-C05C-41B0-8E01-6E3723942846}" destId="{F121DA8B-77A4-4ECC-96E4-5B0A33FD9493}" srcOrd="1" destOrd="0" presId="urn:microsoft.com/office/officeart/2005/8/layout/process1"/>
    <dgm:cxn modelId="{7E3A0150-6BDC-4F65-990D-499539F0A967}" type="presOf" srcId="{1E809A9E-9181-4709-85EB-DC0D27CCC50C}" destId="{AE76F33A-2508-42F7-B6A7-23C8303C5129}" srcOrd="0" destOrd="0" presId="urn:microsoft.com/office/officeart/2005/8/layout/process1"/>
    <dgm:cxn modelId="{136C9D4B-2580-4D46-9A61-AC6AD45E3141}" srcId="{1E809A9E-9181-4709-85EB-DC0D27CCC50C}" destId="{584A0D8C-F2A9-409C-92EA-4D4AE38D078E}" srcOrd="1" destOrd="0" parTransId="{D8B0AEDB-457A-48AD-BC46-22D21ADE8B6A}" sibTransId="{41E20CD9-C05C-41B0-8E01-6E3723942846}"/>
    <dgm:cxn modelId="{B0E8E099-054B-4DC3-B842-7D4E3C7E2B7A}" type="presOf" srcId="{30F01DFF-288C-4220-A344-518B8CB4E36D}" destId="{A977A33F-7DCD-4C79-A27E-74D012278308}" srcOrd="1" destOrd="0" presId="urn:microsoft.com/office/officeart/2005/8/layout/process1"/>
    <dgm:cxn modelId="{2215C56C-9A95-41DB-BA48-8E329A442376}" type="presOf" srcId="{46435689-6715-44BC-8D88-415F91153964}" destId="{1C2DB0B7-F68F-4697-8E95-48A5BEA4EC75}" srcOrd="0" destOrd="0" presId="urn:microsoft.com/office/officeart/2005/8/layout/process1"/>
    <dgm:cxn modelId="{D6E73867-3B22-4BE6-AAEA-B0F7B8C2F52A}" type="presParOf" srcId="{AE76F33A-2508-42F7-B6A7-23C8303C5129}" destId="{A09F0874-6216-4A83-9C86-B32DEDCD4114}" srcOrd="0" destOrd="0" presId="urn:microsoft.com/office/officeart/2005/8/layout/process1"/>
    <dgm:cxn modelId="{8CD0594D-F98E-4B7D-9EFD-164A2C4CCF25}" type="presParOf" srcId="{AE76F33A-2508-42F7-B6A7-23C8303C5129}" destId="{8999A6FD-9121-4946-BF9D-0692C98E18B2}" srcOrd="1" destOrd="0" presId="urn:microsoft.com/office/officeart/2005/8/layout/process1"/>
    <dgm:cxn modelId="{4F5495C1-A4A1-4438-B0E5-91B869BB068F}" type="presParOf" srcId="{8999A6FD-9121-4946-BF9D-0692C98E18B2}" destId="{1EEB9E3B-CB34-430B-AD31-5A7753EE9620}" srcOrd="0" destOrd="0" presId="urn:microsoft.com/office/officeart/2005/8/layout/process1"/>
    <dgm:cxn modelId="{D70A0461-BC43-4112-B0F4-35552D47687A}" type="presParOf" srcId="{AE76F33A-2508-42F7-B6A7-23C8303C5129}" destId="{0871357F-D57C-40F7-B2E6-901A4BA514A3}" srcOrd="2" destOrd="0" presId="urn:microsoft.com/office/officeart/2005/8/layout/process1"/>
    <dgm:cxn modelId="{CC26E10E-4B67-4F93-BCF1-7ED1047F384A}" type="presParOf" srcId="{AE76F33A-2508-42F7-B6A7-23C8303C5129}" destId="{93DCF627-E068-4E2C-AB46-B3DDE17B2FEA}" srcOrd="3" destOrd="0" presId="urn:microsoft.com/office/officeart/2005/8/layout/process1"/>
    <dgm:cxn modelId="{A39143CF-BED2-4BC4-9510-8552FC333EE2}" type="presParOf" srcId="{93DCF627-E068-4E2C-AB46-B3DDE17B2FEA}" destId="{F121DA8B-77A4-4ECC-96E4-5B0A33FD9493}" srcOrd="0" destOrd="0" presId="urn:microsoft.com/office/officeart/2005/8/layout/process1"/>
    <dgm:cxn modelId="{D6B21ED0-D276-4714-B571-6F1B502D335C}" type="presParOf" srcId="{AE76F33A-2508-42F7-B6A7-23C8303C5129}" destId="{1C2DB0B7-F68F-4697-8E95-48A5BEA4EC75}" srcOrd="4" destOrd="0" presId="urn:microsoft.com/office/officeart/2005/8/layout/process1"/>
    <dgm:cxn modelId="{111392C0-DEF7-48BD-865C-CCBB67BEBCDE}" type="presParOf" srcId="{AE76F33A-2508-42F7-B6A7-23C8303C5129}" destId="{AE9F5290-58B2-44D4-A8C9-9AB1575EEBD4}" srcOrd="5" destOrd="0" presId="urn:microsoft.com/office/officeart/2005/8/layout/process1"/>
    <dgm:cxn modelId="{E6DF2222-2C0A-42A7-8FA9-A312F6561C2C}" type="presParOf" srcId="{AE9F5290-58B2-44D4-A8C9-9AB1575EEBD4}" destId="{A977A33F-7DCD-4C79-A27E-74D012278308}" srcOrd="0" destOrd="0" presId="urn:microsoft.com/office/officeart/2005/8/layout/process1"/>
    <dgm:cxn modelId="{712ACA31-4004-44EB-B12F-BF58CB614BE8}" type="presParOf" srcId="{AE76F33A-2508-42F7-B6A7-23C8303C5129}" destId="{AB54DC3D-76A1-4E8A-8485-AF7498DDC608}" srcOrd="6" destOrd="0" presId="urn:microsoft.com/office/officeart/2005/8/layout/process1"/>
    <dgm:cxn modelId="{81317B47-4387-408F-9D3B-202DA7C1F2D8}" type="presParOf" srcId="{AE76F33A-2508-42F7-B6A7-23C8303C5129}" destId="{C9598386-C9DF-4F68-BF58-0E15E06A218A}" srcOrd="7" destOrd="0" presId="urn:microsoft.com/office/officeart/2005/8/layout/process1"/>
    <dgm:cxn modelId="{DEAF75D7-276A-4E41-95E3-AE77DC3F45F0}" type="presParOf" srcId="{C9598386-C9DF-4F68-BF58-0E15E06A218A}" destId="{72D4E5C4-B4E9-4229-BFFE-19E1CF504A33}" srcOrd="0" destOrd="0" presId="urn:microsoft.com/office/officeart/2005/8/layout/process1"/>
    <dgm:cxn modelId="{5490F7B0-DC5B-4E4D-A3FE-834E07949805}" type="presParOf" srcId="{AE76F33A-2508-42F7-B6A7-23C8303C5129}" destId="{B9C4C3A6-3C26-44D1-97C2-D1EE87C008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EB7C9C-F8F0-4B47-A3E1-E56F88219B65}" type="doc">
      <dgm:prSet loTypeId="urn:microsoft.com/office/officeart/2005/8/layout/cycle2" loCatId="cycle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73F666-387E-4FA3-8B74-A7BF9B1F8665}">
      <dgm:prSet phldrT="[Text]"/>
      <dgm:spPr/>
      <dgm:t>
        <a:bodyPr/>
        <a:lstStyle/>
        <a:p>
          <a:r>
            <a:rPr lang="en-US" dirty="0" smtClean="0"/>
            <a:t>Poor Governance</a:t>
          </a:r>
          <a:endParaRPr lang="en-US" dirty="0"/>
        </a:p>
      </dgm:t>
    </dgm:pt>
    <dgm:pt modelId="{E1D26A6A-AA69-4405-B5C9-E1A0E3A4CD0F}" type="parTrans" cxnId="{B5F246A2-090D-4A32-AC52-911DDC4A2F86}">
      <dgm:prSet/>
      <dgm:spPr/>
      <dgm:t>
        <a:bodyPr/>
        <a:lstStyle/>
        <a:p>
          <a:endParaRPr lang="en-US"/>
        </a:p>
      </dgm:t>
    </dgm:pt>
    <dgm:pt modelId="{9E011E4D-F5F5-4CE7-9492-8B3431CE69DB}" type="sibTrans" cxnId="{B5F246A2-090D-4A32-AC52-911DDC4A2F86}">
      <dgm:prSet/>
      <dgm:spPr/>
      <dgm:t>
        <a:bodyPr/>
        <a:lstStyle/>
        <a:p>
          <a:endParaRPr lang="en-US"/>
        </a:p>
      </dgm:t>
    </dgm:pt>
    <dgm:pt modelId="{5959D31E-3D8A-4E48-A4D3-15A0117E3124}">
      <dgm:prSet phldrT="[Text]"/>
      <dgm:spPr/>
      <dgm:t>
        <a:bodyPr/>
        <a:lstStyle/>
        <a:p>
          <a:r>
            <a:rPr lang="en-US" dirty="0" smtClean="0"/>
            <a:t>RRT Aid Curse</a:t>
          </a:r>
          <a:endParaRPr lang="en-US" dirty="0"/>
        </a:p>
      </dgm:t>
    </dgm:pt>
    <dgm:pt modelId="{FA165EF1-8D22-4860-89C1-FBAF87ECC80E}" type="parTrans" cxnId="{08DF195E-0FCF-4C1A-95B5-286CD3363506}">
      <dgm:prSet/>
      <dgm:spPr/>
      <dgm:t>
        <a:bodyPr/>
        <a:lstStyle/>
        <a:p>
          <a:endParaRPr lang="en-US"/>
        </a:p>
      </dgm:t>
    </dgm:pt>
    <dgm:pt modelId="{55548388-8219-4C77-BB20-1D606AC26D7C}" type="sibTrans" cxnId="{08DF195E-0FCF-4C1A-95B5-286CD3363506}">
      <dgm:prSet/>
      <dgm:spPr/>
      <dgm:t>
        <a:bodyPr/>
        <a:lstStyle/>
        <a:p>
          <a:endParaRPr lang="en-US"/>
        </a:p>
      </dgm:t>
    </dgm:pt>
    <dgm:pt modelId="{E11B32CA-810D-4082-B132-D72953DCDD83}" type="pres">
      <dgm:prSet presAssocID="{67EB7C9C-F8F0-4B47-A3E1-E56F88219B6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283747-2401-4A31-82F4-1864B29EB7F4}" type="pres">
      <dgm:prSet presAssocID="{4373F666-387E-4FA3-8B74-A7BF9B1F866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5A7A80-15C4-4ED4-96E7-9B63F3E6C06E}" type="pres">
      <dgm:prSet presAssocID="{9E011E4D-F5F5-4CE7-9492-8B3431CE69D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ED38B54-A659-4B8E-9EBF-753601D6D5EC}" type="pres">
      <dgm:prSet presAssocID="{9E011E4D-F5F5-4CE7-9492-8B3431CE69DB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A04CEAE-C179-4FC0-9BB5-F1DCAD5A22B3}" type="pres">
      <dgm:prSet presAssocID="{5959D31E-3D8A-4E48-A4D3-15A0117E312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6B4597-FCA1-4F49-B32F-3F0DFE2B022C}" type="pres">
      <dgm:prSet presAssocID="{55548388-8219-4C77-BB20-1D606AC26D7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821C88C-8AB2-4332-8101-7AD58705A166}" type="pres">
      <dgm:prSet presAssocID="{55548388-8219-4C77-BB20-1D606AC26D7C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1DB2CAB9-2807-4789-B829-9ABF25D75B84}" type="presOf" srcId="{55548388-8219-4C77-BB20-1D606AC26D7C}" destId="{6821C88C-8AB2-4332-8101-7AD58705A166}" srcOrd="1" destOrd="0" presId="urn:microsoft.com/office/officeart/2005/8/layout/cycle2"/>
    <dgm:cxn modelId="{BB1E4041-1D89-4B5A-8080-C2862215399E}" type="presOf" srcId="{9E011E4D-F5F5-4CE7-9492-8B3431CE69DB}" destId="{4C5A7A80-15C4-4ED4-96E7-9B63F3E6C06E}" srcOrd="0" destOrd="0" presId="urn:microsoft.com/office/officeart/2005/8/layout/cycle2"/>
    <dgm:cxn modelId="{B652B1A4-496D-4A58-8D9D-508AA9D310C3}" type="presOf" srcId="{55548388-8219-4C77-BB20-1D606AC26D7C}" destId="{A16B4597-FCA1-4F49-B32F-3F0DFE2B022C}" srcOrd="0" destOrd="0" presId="urn:microsoft.com/office/officeart/2005/8/layout/cycle2"/>
    <dgm:cxn modelId="{A58B95D9-CE1E-4195-91E9-A8F5BEB4ECD7}" type="presOf" srcId="{9E011E4D-F5F5-4CE7-9492-8B3431CE69DB}" destId="{7ED38B54-A659-4B8E-9EBF-753601D6D5EC}" srcOrd="1" destOrd="0" presId="urn:microsoft.com/office/officeart/2005/8/layout/cycle2"/>
    <dgm:cxn modelId="{98110DD5-581F-4DB8-9A25-5DDA82AA8A4A}" type="presOf" srcId="{67EB7C9C-F8F0-4B47-A3E1-E56F88219B65}" destId="{E11B32CA-810D-4082-B132-D72953DCDD83}" srcOrd="0" destOrd="0" presId="urn:microsoft.com/office/officeart/2005/8/layout/cycle2"/>
    <dgm:cxn modelId="{08DF195E-0FCF-4C1A-95B5-286CD3363506}" srcId="{67EB7C9C-F8F0-4B47-A3E1-E56F88219B65}" destId="{5959D31E-3D8A-4E48-A4D3-15A0117E3124}" srcOrd="1" destOrd="0" parTransId="{FA165EF1-8D22-4860-89C1-FBAF87ECC80E}" sibTransId="{55548388-8219-4C77-BB20-1D606AC26D7C}"/>
    <dgm:cxn modelId="{FA3AF928-C27F-4A7C-9F18-69486ECA4BCB}" type="presOf" srcId="{4373F666-387E-4FA3-8B74-A7BF9B1F8665}" destId="{9F283747-2401-4A31-82F4-1864B29EB7F4}" srcOrd="0" destOrd="0" presId="urn:microsoft.com/office/officeart/2005/8/layout/cycle2"/>
    <dgm:cxn modelId="{ED6A7769-4F77-47F0-A1E2-C377DB8959F6}" type="presOf" srcId="{5959D31E-3D8A-4E48-A4D3-15A0117E3124}" destId="{EA04CEAE-C179-4FC0-9BB5-F1DCAD5A22B3}" srcOrd="0" destOrd="0" presId="urn:microsoft.com/office/officeart/2005/8/layout/cycle2"/>
    <dgm:cxn modelId="{B5F246A2-090D-4A32-AC52-911DDC4A2F86}" srcId="{67EB7C9C-F8F0-4B47-A3E1-E56F88219B65}" destId="{4373F666-387E-4FA3-8B74-A7BF9B1F8665}" srcOrd="0" destOrd="0" parTransId="{E1D26A6A-AA69-4405-B5C9-E1A0E3A4CD0F}" sibTransId="{9E011E4D-F5F5-4CE7-9492-8B3431CE69DB}"/>
    <dgm:cxn modelId="{4FFA93E0-7222-4F42-A1B1-95A860A4259A}" type="presParOf" srcId="{E11B32CA-810D-4082-B132-D72953DCDD83}" destId="{9F283747-2401-4A31-82F4-1864B29EB7F4}" srcOrd="0" destOrd="0" presId="urn:microsoft.com/office/officeart/2005/8/layout/cycle2"/>
    <dgm:cxn modelId="{9AFC3A7A-CDF0-42A7-9884-6BB21542E0EB}" type="presParOf" srcId="{E11B32CA-810D-4082-B132-D72953DCDD83}" destId="{4C5A7A80-15C4-4ED4-96E7-9B63F3E6C06E}" srcOrd="1" destOrd="0" presId="urn:microsoft.com/office/officeart/2005/8/layout/cycle2"/>
    <dgm:cxn modelId="{19EAF9D0-B94E-4893-8E6F-3D6C8BCAE0F0}" type="presParOf" srcId="{4C5A7A80-15C4-4ED4-96E7-9B63F3E6C06E}" destId="{7ED38B54-A659-4B8E-9EBF-753601D6D5EC}" srcOrd="0" destOrd="0" presId="urn:microsoft.com/office/officeart/2005/8/layout/cycle2"/>
    <dgm:cxn modelId="{AB221B84-B68A-444F-BDF9-900FA4E1C59B}" type="presParOf" srcId="{E11B32CA-810D-4082-B132-D72953DCDD83}" destId="{EA04CEAE-C179-4FC0-9BB5-F1DCAD5A22B3}" srcOrd="2" destOrd="0" presId="urn:microsoft.com/office/officeart/2005/8/layout/cycle2"/>
    <dgm:cxn modelId="{E63940E7-E8B7-49B0-8F4E-5FEB1E603F2B}" type="presParOf" srcId="{E11B32CA-810D-4082-B132-D72953DCDD83}" destId="{A16B4597-FCA1-4F49-B32F-3F0DFE2B022C}" srcOrd="3" destOrd="0" presId="urn:microsoft.com/office/officeart/2005/8/layout/cycle2"/>
    <dgm:cxn modelId="{C06C4FF2-14B0-405B-BEEF-70C22A6D98DF}" type="presParOf" srcId="{A16B4597-FCA1-4F49-B32F-3F0DFE2B022C}" destId="{6821C88C-8AB2-4332-8101-7AD58705A16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104497E-34A7-42B9-97B4-564F246ACCC1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</dgm:pt>
    <dgm:pt modelId="{A9EAC689-13AC-4425-8131-9794AAD9B35F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Dutch Disease</a:t>
          </a:r>
          <a:endParaRPr lang="en-US" dirty="0"/>
        </a:p>
      </dgm:t>
    </dgm:pt>
    <dgm:pt modelId="{4964E37C-5DAB-41A3-9EBF-40E78B681790}" type="parTrans" cxnId="{6BA350B0-4E63-4E2C-99DD-48E8EB85B01D}">
      <dgm:prSet/>
      <dgm:spPr/>
      <dgm:t>
        <a:bodyPr/>
        <a:lstStyle/>
        <a:p>
          <a:endParaRPr lang="en-US"/>
        </a:p>
      </dgm:t>
    </dgm:pt>
    <dgm:pt modelId="{BDA2C76F-8502-4241-976D-0DC3BD49EC06}" type="sibTrans" cxnId="{6BA350B0-4E63-4E2C-99DD-48E8EB85B01D}">
      <dgm:prSet/>
      <dgm:spPr/>
      <dgm:t>
        <a:bodyPr/>
        <a:lstStyle/>
        <a:p>
          <a:endParaRPr lang="en-US"/>
        </a:p>
      </dgm:t>
    </dgm:pt>
    <dgm:pt modelId="{E1196ADF-F337-4D12-8C3D-D741C80F49E4}">
      <dgm:prSet phldrT="[Text]"/>
      <dgm:spPr/>
      <dgm:t>
        <a:bodyPr/>
        <a:lstStyle/>
        <a:p>
          <a:r>
            <a:rPr lang="en-US" dirty="0" smtClean="0"/>
            <a:t>Discovery of Natural Gas, Petrol </a:t>
          </a:r>
          <a:r>
            <a:rPr lang="en-US" dirty="0" err="1" smtClean="0"/>
            <a:t>etc</a:t>
          </a:r>
          <a:endParaRPr lang="en-US" dirty="0"/>
        </a:p>
      </dgm:t>
    </dgm:pt>
    <dgm:pt modelId="{9E6B1553-34E4-4F73-AA73-502503ED4FAE}" type="parTrans" cxnId="{9DC7B467-A941-4E32-9A2D-6F8FDC4B48C0}">
      <dgm:prSet/>
      <dgm:spPr/>
      <dgm:t>
        <a:bodyPr/>
        <a:lstStyle/>
        <a:p>
          <a:endParaRPr lang="en-US"/>
        </a:p>
      </dgm:t>
    </dgm:pt>
    <dgm:pt modelId="{91B0C2F2-EFDD-4033-B10A-12C07EB30AD4}" type="sibTrans" cxnId="{9DC7B467-A941-4E32-9A2D-6F8FDC4B48C0}">
      <dgm:prSet/>
      <dgm:spPr/>
      <dgm:t>
        <a:bodyPr/>
        <a:lstStyle/>
        <a:p>
          <a:endParaRPr lang="en-US"/>
        </a:p>
      </dgm:t>
    </dgm:pt>
    <dgm:pt modelId="{9A734E11-59B3-4575-9804-CAB4BFB28997}">
      <dgm:prSet phldrT="[Text]"/>
      <dgm:spPr/>
      <dgm:t>
        <a:bodyPr/>
        <a:lstStyle/>
        <a:p>
          <a:r>
            <a:rPr lang="en-US" dirty="0" smtClean="0"/>
            <a:t>$$ Inflow</a:t>
          </a:r>
          <a:endParaRPr lang="en-US" dirty="0"/>
        </a:p>
      </dgm:t>
    </dgm:pt>
    <dgm:pt modelId="{9BA147AA-FD99-4B9F-97A2-EEB704F814B2}" type="parTrans" cxnId="{E06F6A42-5D27-4F3A-A7A7-636EF47FFFC9}">
      <dgm:prSet/>
      <dgm:spPr/>
      <dgm:t>
        <a:bodyPr/>
        <a:lstStyle/>
        <a:p>
          <a:endParaRPr lang="en-US"/>
        </a:p>
      </dgm:t>
    </dgm:pt>
    <dgm:pt modelId="{B243DD10-17EE-48FC-A7F9-72D56B12F654}" type="sibTrans" cxnId="{E06F6A42-5D27-4F3A-A7A7-636EF47FFFC9}">
      <dgm:prSet/>
      <dgm:spPr/>
      <dgm:t>
        <a:bodyPr/>
        <a:lstStyle/>
        <a:p>
          <a:endParaRPr lang="en-US"/>
        </a:p>
      </dgm:t>
    </dgm:pt>
    <dgm:pt modelId="{4C96E74B-CDD5-4409-92CE-2D57C33D3217}">
      <dgm:prSet phldrT="[Text]"/>
      <dgm:spPr/>
      <dgm:t>
        <a:bodyPr/>
        <a:lstStyle/>
        <a:p>
          <a:r>
            <a:rPr lang="en-US" dirty="0" smtClean="0"/>
            <a:t>Local currency strong</a:t>
          </a:r>
          <a:endParaRPr lang="en-US" dirty="0"/>
        </a:p>
      </dgm:t>
    </dgm:pt>
    <dgm:pt modelId="{EAC47B92-2FC5-4708-B639-27EE9AF14922}" type="parTrans" cxnId="{E9373FBC-B2CC-4869-89B5-FD391DA5945E}">
      <dgm:prSet/>
      <dgm:spPr/>
      <dgm:t>
        <a:bodyPr/>
        <a:lstStyle/>
        <a:p>
          <a:endParaRPr lang="en-US"/>
        </a:p>
      </dgm:t>
    </dgm:pt>
    <dgm:pt modelId="{5394702D-4EEA-4246-89DC-C212DC2C7729}" type="sibTrans" cxnId="{E9373FBC-B2CC-4869-89B5-FD391DA5945E}">
      <dgm:prSet/>
      <dgm:spPr/>
      <dgm:t>
        <a:bodyPr/>
        <a:lstStyle/>
        <a:p>
          <a:endParaRPr lang="en-US"/>
        </a:p>
      </dgm:t>
    </dgm:pt>
    <dgm:pt modelId="{6A8FC33E-45DB-4676-9D3B-37FE34F73305}">
      <dgm:prSet phldrT="[Text]"/>
      <dgm:spPr/>
      <dgm:t>
        <a:bodyPr/>
        <a:lstStyle/>
        <a:p>
          <a:r>
            <a:rPr lang="en-US" dirty="0" smtClean="0"/>
            <a:t>Non-Energy Exports decline [Agri, textile etc.]-&gt;farmer will work in oil-well, food riots</a:t>
          </a:r>
          <a:endParaRPr lang="en-US" dirty="0"/>
        </a:p>
      </dgm:t>
    </dgm:pt>
    <dgm:pt modelId="{856F66A7-9FF0-4558-B87B-98E66B59EA0C}" type="parTrans" cxnId="{A8E88FCA-E36E-4A56-9586-AA12F101303E}">
      <dgm:prSet/>
      <dgm:spPr/>
      <dgm:t>
        <a:bodyPr/>
        <a:lstStyle/>
        <a:p>
          <a:endParaRPr lang="en-US"/>
        </a:p>
      </dgm:t>
    </dgm:pt>
    <dgm:pt modelId="{BA9C71F9-738F-4D93-BFE7-390696A01ED5}" type="sibTrans" cxnId="{A8E88FCA-E36E-4A56-9586-AA12F101303E}">
      <dgm:prSet/>
      <dgm:spPr/>
      <dgm:t>
        <a:bodyPr/>
        <a:lstStyle/>
        <a:p>
          <a:endParaRPr lang="en-US"/>
        </a:p>
      </dgm:t>
    </dgm:pt>
    <dgm:pt modelId="{7215C3A4-1CFC-4ED3-A2FC-95DBBB8BE280}">
      <dgm:prSet phldrT="[Text]"/>
      <dgm:spPr/>
      <dgm:t>
        <a:bodyPr/>
        <a:lstStyle/>
        <a:p>
          <a:r>
            <a:rPr lang="en-US" dirty="0" smtClean="0"/>
            <a:t>Corruption for license/Contract. “Rent seeking”: in all industry- local and foreign.</a:t>
          </a:r>
          <a:endParaRPr lang="en-US" dirty="0"/>
        </a:p>
      </dgm:t>
    </dgm:pt>
    <dgm:pt modelId="{B9E72990-4B89-4B01-8C29-FFFFDE102A04}" type="parTrans" cxnId="{A044073C-6620-40A2-AE15-AC7B450CEC67}">
      <dgm:prSet/>
      <dgm:spPr/>
      <dgm:t>
        <a:bodyPr/>
        <a:lstStyle/>
        <a:p>
          <a:endParaRPr lang="en-US"/>
        </a:p>
      </dgm:t>
    </dgm:pt>
    <dgm:pt modelId="{9BB7C723-63A0-484C-A257-36EF9D577702}" type="sibTrans" cxnId="{A044073C-6620-40A2-AE15-AC7B450CEC67}">
      <dgm:prSet/>
      <dgm:spPr/>
      <dgm:t>
        <a:bodyPr/>
        <a:lstStyle/>
        <a:p>
          <a:endParaRPr lang="en-US"/>
        </a:p>
      </dgm:t>
    </dgm:pt>
    <dgm:pt modelId="{F58E9FF0-C1AA-4D71-A4C7-BC7E778CF9A5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“Voracity Effect”</a:t>
          </a:r>
          <a:endParaRPr lang="en-US" dirty="0"/>
        </a:p>
      </dgm:t>
    </dgm:pt>
    <dgm:pt modelId="{0109C686-2849-411D-B926-4E6510BF36B8}" type="parTrans" cxnId="{73207CB1-79BA-4E7C-87FA-2CE251A2B1A8}">
      <dgm:prSet/>
      <dgm:spPr/>
      <dgm:t>
        <a:bodyPr/>
        <a:lstStyle/>
        <a:p>
          <a:endParaRPr lang="en-US"/>
        </a:p>
      </dgm:t>
    </dgm:pt>
    <dgm:pt modelId="{D4154624-C938-4314-9C8F-31291D659DBA}" type="sibTrans" cxnId="{73207CB1-79BA-4E7C-87FA-2CE251A2B1A8}">
      <dgm:prSet/>
      <dgm:spPr/>
      <dgm:t>
        <a:bodyPr/>
        <a:lstStyle/>
        <a:p>
          <a:endParaRPr lang="en-US"/>
        </a:p>
      </dgm:t>
    </dgm:pt>
    <dgm:pt modelId="{CD3A651E-72BC-432D-BEF5-7280BE2415C6}">
      <dgm:prSet phldrT="[Text]"/>
      <dgm:spPr/>
      <dgm:t>
        <a:bodyPr/>
        <a:lstStyle/>
        <a:p>
          <a:r>
            <a:rPr lang="en-US" dirty="0" smtClean="0"/>
            <a:t>Sudden trade ‘windfall’ (e.g. Oil Export)</a:t>
          </a:r>
          <a:endParaRPr lang="en-US" dirty="0"/>
        </a:p>
      </dgm:t>
    </dgm:pt>
    <dgm:pt modelId="{00D6DC2B-D7CA-4190-B1CF-3B71904B8A04}" type="parTrans" cxnId="{1747BE41-488C-4A79-A778-6A769528E633}">
      <dgm:prSet/>
      <dgm:spPr/>
      <dgm:t>
        <a:bodyPr/>
        <a:lstStyle/>
        <a:p>
          <a:endParaRPr lang="en-US"/>
        </a:p>
      </dgm:t>
    </dgm:pt>
    <dgm:pt modelId="{0381FB83-7FD5-4595-8DE4-94276E855B3E}" type="sibTrans" cxnId="{1747BE41-488C-4A79-A778-6A769528E633}">
      <dgm:prSet/>
      <dgm:spPr/>
      <dgm:t>
        <a:bodyPr/>
        <a:lstStyle/>
        <a:p>
          <a:endParaRPr lang="en-US"/>
        </a:p>
      </dgm:t>
    </dgm:pt>
    <dgm:pt modelId="{867DDEF1-2493-41C6-A867-08955EEA610A}">
      <dgm:prSet phldrT="[Text]"/>
      <dgm:spPr/>
      <dgm:t>
        <a:bodyPr/>
        <a:lstStyle/>
        <a:p>
          <a:r>
            <a:rPr lang="en-US" dirty="0" smtClean="0"/>
            <a:t>Growth declines</a:t>
          </a:r>
          <a:endParaRPr lang="en-US" dirty="0"/>
        </a:p>
      </dgm:t>
    </dgm:pt>
    <dgm:pt modelId="{AF1E497A-7AE0-483D-90BD-1AE38EE13195}" type="parTrans" cxnId="{E10C13A2-6E50-4226-82FA-F83A0713C819}">
      <dgm:prSet/>
      <dgm:spPr/>
      <dgm:t>
        <a:bodyPr/>
        <a:lstStyle/>
        <a:p>
          <a:endParaRPr lang="en-US"/>
        </a:p>
      </dgm:t>
    </dgm:pt>
    <dgm:pt modelId="{448C831A-4A89-4DBA-92D6-A62D15DA162D}" type="sibTrans" cxnId="{E10C13A2-6E50-4226-82FA-F83A0713C819}">
      <dgm:prSet/>
      <dgm:spPr/>
      <dgm:t>
        <a:bodyPr/>
        <a:lstStyle/>
        <a:p>
          <a:endParaRPr lang="en-US"/>
        </a:p>
      </dgm:t>
    </dgm:pt>
    <dgm:pt modelId="{1FB019BF-F16D-428B-9565-CDEF9841C65B}">
      <dgm:prSet phldrT="[Text]"/>
      <dgm:spPr/>
      <dgm:t>
        <a:bodyPr/>
        <a:lstStyle/>
        <a:p>
          <a:r>
            <a:rPr lang="en-US" dirty="0" smtClean="0"/>
            <a:t>“Redistribution” declines (Corruption)</a:t>
          </a:r>
          <a:endParaRPr lang="en-US" dirty="0"/>
        </a:p>
      </dgm:t>
    </dgm:pt>
    <dgm:pt modelId="{225A8D86-A6B7-4477-A3EB-B99E91CD21EE}" type="parTrans" cxnId="{2786D82D-3220-46E3-8F44-F354F7352EF3}">
      <dgm:prSet/>
      <dgm:spPr/>
      <dgm:t>
        <a:bodyPr/>
        <a:lstStyle/>
        <a:p>
          <a:endParaRPr lang="en-US"/>
        </a:p>
      </dgm:t>
    </dgm:pt>
    <dgm:pt modelId="{D0469E5F-1EDA-416C-97B6-A800033E9D08}" type="sibTrans" cxnId="{2786D82D-3220-46E3-8F44-F354F7352EF3}">
      <dgm:prSet/>
      <dgm:spPr/>
      <dgm:t>
        <a:bodyPr/>
        <a:lstStyle/>
        <a:p>
          <a:endParaRPr lang="en-US"/>
        </a:p>
      </dgm:t>
    </dgm:pt>
    <dgm:pt modelId="{D2BFE069-B1BD-466B-9192-84BBD59B3FF7}">
      <dgm:prSet phldrT="[Text]"/>
      <dgm:spPr/>
      <dgm:t>
        <a:bodyPr/>
        <a:lstStyle/>
        <a:p>
          <a:r>
            <a:rPr lang="en-US" dirty="0" smtClean="0"/>
            <a:t>Sharp inflow of Foreign Currency ($) for import and investment</a:t>
          </a:r>
          <a:r>
            <a:rPr lang="en-US" dirty="0" smtClean="0">
              <a:latin typeface="Franklin Gothic Medium Cond" panose="020B0606030402020204" pitchFamily="34" charset="0"/>
            </a:rPr>
            <a:t>►</a:t>
          </a:r>
          <a:r>
            <a:rPr lang="en-US" dirty="0" smtClean="0"/>
            <a:t> Negative impact</a:t>
          </a:r>
          <a:endParaRPr lang="en-US" dirty="0"/>
        </a:p>
      </dgm:t>
    </dgm:pt>
    <dgm:pt modelId="{06561C5B-1FDD-407F-A368-55ACEB50630E}" type="parTrans" cxnId="{CA0ABBEF-16AE-4F61-A71E-16007D3B39ED}">
      <dgm:prSet/>
      <dgm:spPr/>
      <dgm:t>
        <a:bodyPr/>
        <a:lstStyle/>
        <a:p>
          <a:endParaRPr lang="en-US"/>
        </a:p>
      </dgm:t>
    </dgm:pt>
    <dgm:pt modelId="{57289DC5-1685-41C0-AA65-F5B0F4E0D1EE}" type="sibTrans" cxnId="{CA0ABBEF-16AE-4F61-A71E-16007D3B39ED}">
      <dgm:prSet/>
      <dgm:spPr/>
      <dgm:t>
        <a:bodyPr/>
        <a:lstStyle/>
        <a:p>
          <a:endParaRPr lang="en-US"/>
        </a:p>
      </dgm:t>
    </dgm:pt>
    <dgm:pt modelId="{D03DA039-ED97-4FA9-9D93-D57A7A2E9452}" type="pres">
      <dgm:prSet presAssocID="{4104497E-34A7-42B9-97B4-564F246ACCC1}" presName="Name0" presStyleCnt="0">
        <dgm:presLayoutVars>
          <dgm:dir/>
          <dgm:animLvl val="lvl"/>
          <dgm:resizeHandles val="exact"/>
        </dgm:presLayoutVars>
      </dgm:prSet>
      <dgm:spPr/>
    </dgm:pt>
    <dgm:pt modelId="{57011EDB-6B9E-40A5-8569-A8471681EF53}" type="pres">
      <dgm:prSet presAssocID="{A9EAC689-13AC-4425-8131-9794AAD9B35F}" presName="linNode" presStyleCnt="0"/>
      <dgm:spPr/>
    </dgm:pt>
    <dgm:pt modelId="{0D51294A-2DCD-4E6B-BB4E-6CD2C98A1132}" type="pres">
      <dgm:prSet presAssocID="{A9EAC689-13AC-4425-8131-9794AAD9B35F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E03CA7-CB02-47A4-A767-ED77EFCEE4F6}" type="pres">
      <dgm:prSet presAssocID="{A9EAC689-13AC-4425-8131-9794AAD9B35F}" presName="bracket" presStyleLbl="parChTrans1D1" presStyleIdx="0" presStyleCnt="3"/>
      <dgm:spPr/>
    </dgm:pt>
    <dgm:pt modelId="{FD16C8C9-D47E-4AFA-9A94-CBE416B94DEC}" type="pres">
      <dgm:prSet presAssocID="{A9EAC689-13AC-4425-8131-9794AAD9B35F}" presName="spH" presStyleCnt="0"/>
      <dgm:spPr/>
    </dgm:pt>
    <dgm:pt modelId="{8AAB19CC-9C4F-4660-8092-5089531A2A5B}" type="pres">
      <dgm:prSet presAssocID="{A9EAC689-13AC-4425-8131-9794AAD9B35F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AF6A5-894B-408B-9A30-F07E0DA7018D}" type="pres">
      <dgm:prSet presAssocID="{BDA2C76F-8502-4241-976D-0DC3BD49EC06}" presName="spV" presStyleCnt="0"/>
      <dgm:spPr/>
    </dgm:pt>
    <dgm:pt modelId="{C42516D8-A700-4695-9C4B-777981DA0BE9}" type="pres">
      <dgm:prSet presAssocID="{9A734E11-59B3-4575-9804-CAB4BFB28997}" presName="linNode" presStyleCnt="0"/>
      <dgm:spPr/>
    </dgm:pt>
    <dgm:pt modelId="{D205C602-04E9-4F60-A54D-F1FABCC35851}" type="pres">
      <dgm:prSet presAssocID="{9A734E11-59B3-4575-9804-CAB4BFB28997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47775D-2635-41BF-9CD1-4C6C74852A12}" type="pres">
      <dgm:prSet presAssocID="{9A734E11-59B3-4575-9804-CAB4BFB28997}" presName="bracket" presStyleLbl="parChTrans1D1" presStyleIdx="1" presStyleCnt="3"/>
      <dgm:spPr/>
    </dgm:pt>
    <dgm:pt modelId="{605CC8C2-7047-4B8A-8D55-430A8B99BFAC}" type="pres">
      <dgm:prSet presAssocID="{9A734E11-59B3-4575-9804-CAB4BFB28997}" presName="spH" presStyleCnt="0"/>
      <dgm:spPr/>
    </dgm:pt>
    <dgm:pt modelId="{BDB0454C-5411-44E0-A3E5-CFD813850357}" type="pres">
      <dgm:prSet presAssocID="{9A734E11-59B3-4575-9804-CAB4BFB28997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5543D9-A24E-4B95-93AC-0C7E55633E17}" type="pres">
      <dgm:prSet presAssocID="{B243DD10-17EE-48FC-A7F9-72D56B12F654}" presName="spV" presStyleCnt="0"/>
      <dgm:spPr/>
    </dgm:pt>
    <dgm:pt modelId="{B47C302A-C527-4159-B4CF-418D16AE1F1B}" type="pres">
      <dgm:prSet presAssocID="{F58E9FF0-C1AA-4D71-A4C7-BC7E778CF9A5}" presName="linNode" presStyleCnt="0"/>
      <dgm:spPr/>
    </dgm:pt>
    <dgm:pt modelId="{A429A538-5322-4681-BDBD-A2E9D244ACDB}" type="pres">
      <dgm:prSet presAssocID="{F58E9FF0-C1AA-4D71-A4C7-BC7E778CF9A5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B754FD-81D2-4E91-B63B-8DE0BE2B03C0}" type="pres">
      <dgm:prSet presAssocID="{F58E9FF0-C1AA-4D71-A4C7-BC7E778CF9A5}" presName="bracket" presStyleLbl="parChTrans1D1" presStyleIdx="2" presStyleCnt="3"/>
      <dgm:spPr/>
    </dgm:pt>
    <dgm:pt modelId="{E9D3422E-9CF3-4617-B50C-CE47834F9993}" type="pres">
      <dgm:prSet presAssocID="{F58E9FF0-C1AA-4D71-A4C7-BC7E778CF9A5}" presName="spH" presStyleCnt="0"/>
      <dgm:spPr/>
    </dgm:pt>
    <dgm:pt modelId="{A087B9E5-B3C9-46EB-84D0-FB22F0177326}" type="pres">
      <dgm:prSet presAssocID="{F58E9FF0-C1AA-4D71-A4C7-BC7E778CF9A5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47BE41-488C-4A79-A778-6A769528E633}" srcId="{F58E9FF0-C1AA-4D71-A4C7-BC7E778CF9A5}" destId="{CD3A651E-72BC-432D-BEF5-7280BE2415C6}" srcOrd="0" destOrd="0" parTransId="{00D6DC2B-D7CA-4190-B1CF-3B71904B8A04}" sibTransId="{0381FB83-7FD5-4595-8DE4-94276E855B3E}"/>
    <dgm:cxn modelId="{718CA825-94A5-45A8-ADFC-CE48D2DA54DD}" type="presOf" srcId="{D2BFE069-B1BD-466B-9192-84BBD59B3FF7}" destId="{8AAB19CC-9C4F-4660-8092-5089531A2A5B}" srcOrd="0" destOrd="1" presId="urn:diagrams.loki3.com/BracketList"/>
    <dgm:cxn modelId="{44C47E91-AA06-413A-910B-FB869882945B}" type="presOf" srcId="{A9EAC689-13AC-4425-8131-9794AAD9B35F}" destId="{0D51294A-2DCD-4E6B-BB4E-6CD2C98A1132}" srcOrd="0" destOrd="0" presId="urn:diagrams.loki3.com/BracketList"/>
    <dgm:cxn modelId="{E10C13A2-6E50-4226-82FA-F83A0713C819}" srcId="{F58E9FF0-C1AA-4D71-A4C7-BC7E778CF9A5}" destId="{867DDEF1-2493-41C6-A867-08955EEA610A}" srcOrd="1" destOrd="0" parTransId="{AF1E497A-7AE0-483D-90BD-1AE38EE13195}" sibTransId="{448C831A-4A89-4DBA-92D6-A62D15DA162D}"/>
    <dgm:cxn modelId="{E9373FBC-B2CC-4869-89B5-FD391DA5945E}" srcId="{9A734E11-59B3-4575-9804-CAB4BFB28997}" destId="{4C96E74B-CDD5-4409-92CE-2D57C33D3217}" srcOrd="1" destOrd="0" parTransId="{EAC47B92-2FC5-4708-B639-27EE9AF14922}" sibTransId="{5394702D-4EEA-4246-89DC-C212DC2C7729}"/>
    <dgm:cxn modelId="{CA0ABBEF-16AE-4F61-A71E-16007D3B39ED}" srcId="{A9EAC689-13AC-4425-8131-9794AAD9B35F}" destId="{D2BFE069-B1BD-466B-9192-84BBD59B3FF7}" srcOrd="1" destOrd="0" parTransId="{06561C5B-1FDD-407F-A368-55ACEB50630E}" sibTransId="{57289DC5-1685-41C0-AA65-F5B0F4E0D1EE}"/>
    <dgm:cxn modelId="{2786D82D-3220-46E3-8F44-F354F7352EF3}" srcId="{F58E9FF0-C1AA-4D71-A4C7-BC7E778CF9A5}" destId="{1FB019BF-F16D-428B-9565-CDEF9841C65B}" srcOrd="2" destOrd="0" parTransId="{225A8D86-A6B7-4477-A3EB-B99E91CD21EE}" sibTransId="{D0469E5F-1EDA-416C-97B6-A800033E9D08}"/>
    <dgm:cxn modelId="{00D9A370-C27D-4685-8649-4C987B8C3C52}" type="presOf" srcId="{867DDEF1-2493-41C6-A867-08955EEA610A}" destId="{A087B9E5-B3C9-46EB-84D0-FB22F0177326}" srcOrd="0" destOrd="1" presId="urn:diagrams.loki3.com/BracketList"/>
    <dgm:cxn modelId="{E06F6A42-5D27-4F3A-A7A7-636EF47FFFC9}" srcId="{4104497E-34A7-42B9-97B4-564F246ACCC1}" destId="{9A734E11-59B3-4575-9804-CAB4BFB28997}" srcOrd="1" destOrd="0" parTransId="{9BA147AA-FD99-4B9F-97A2-EEB704F814B2}" sibTransId="{B243DD10-17EE-48FC-A7F9-72D56B12F654}"/>
    <dgm:cxn modelId="{9DC7B467-A941-4E32-9A2D-6F8FDC4B48C0}" srcId="{A9EAC689-13AC-4425-8131-9794AAD9B35F}" destId="{E1196ADF-F337-4D12-8C3D-D741C80F49E4}" srcOrd="0" destOrd="0" parTransId="{9E6B1553-34E4-4F73-AA73-502503ED4FAE}" sibTransId="{91B0C2F2-EFDD-4033-B10A-12C07EB30AD4}"/>
    <dgm:cxn modelId="{A8E88FCA-E36E-4A56-9586-AA12F101303E}" srcId="{9A734E11-59B3-4575-9804-CAB4BFB28997}" destId="{6A8FC33E-45DB-4676-9D3B-37FE34F73305}" srcOrd="2" destOrd="0" parTransId="{856F66A7-9FF0-4558-B87B-98E66B59EA0C}" sibTransId="{BA9C71F9-738F-4D93-BFE7-390696A01ED5}"/>
    <dgm:cxn modelId="{BDE815AE-3A6F-4695-B528-242FC2C1B4FD}" type="presOf" srcId="{CD3A651E-72BC-432D-BEF5-7280BE2415C6}" destId="{A087B9E5-B3C9-46EB-84D0-FB22F0177326}" srcOrd="0" destOrd="0" presId="urn:diagrams.loki3.com/BracketList"/>
    <dgm:cxn modelId="{AC0D6EE8-2BF0-4D65-99FD-7DFEF80B257A}" type="presOf" srcId="{9A734E11-59B3-4575-9804-CAB4BFB28997}" destId="{D205C602-04E9-4F60-A54D-F1FABCC35851}" srcOrd="0" destOrd="0" presId="urn:diagrams.loki3.com/BracketList"/>
    <dgm:cxn modelId="{1C0E5A1C-40ED-4B92-8782-E1488A2BE9A2}" type="presOf" srcId="{6A8FC33E-45DB-4676-9D3B-37FE34F73305}" destId="{BDB0454C-5411-44E0-A3E5-CFD813850357}" srcOrd="0" destOrd="2" presId="urn:diagrams.loki3.com/BracketList"/>
    <dgm:cxn modelId="{D20C0522-BD09-4D61-A5B7-0C18F47620C1}" type="presOf" srcId="{E1196ADF-F337-4D12-8C3D-D741C80F49E4}" destId="{8AAB19CC-9C4F-4660-8092-5089531A2A5B}" srcOrd="0" destOrd="0" presId="urn:diagrams.loki3.com/BracketList"/>
    <dgm:cxn modelId="{6BA350B0-4E63-4E2C-99DD-48E8EB85B01D}" srcId="{4104497E-34A7-42B9-97B4-564F246ACCC1}" destId="{A9EAC689-13AC-4425-8131-9794AAD9B35F}" srcOrd="0" destOrd="0" parTransId="{4964E37C-5DAB-41A3-9EBF-40E78B681790}" sibTransId="{BDA2C76F-8502-4241-976D-0DC3BD49EC06}"/>
    <dgm:cxn modelId="{A044073C-6620-40A2-AE15-AC7B450CEC67}" srcId="{9A734E11-59B3-4575-9804-CAB4BFB28997}" destId="{7215C3A4-1CFC-4ED3-A2FC-95DBBB8BE280}" srcOrd="0" destOrd="0" parTransId="{B9E72990-4B89-4B01-8C29-FFFFDE102A04}" sibTransId="{9BB7C723-63A0-484C-A257-36EF9D577702}"/>
    <dgm:cxn modelId="{03A13FDE-D040-44C4-8673-982E5E6345FB}" type="presOf" srcId="{7215C3A4-1CFC-4ED3-A2FC-95DBBB8BE280}" destId="{BDB0454C-5411-44E0-A3E5-CFD813850357}" srcOrd="0" destOrd="0" presId="urn:diagrams.loki3.com/BracketList"/>
    <dgm:cxn modelId="{BA2179D0-4139-4F96-B372-AE7EFCE6AAF6}" type="presOf" srcId="{4C96E74B-CDD5-4409-92CE-2D57C33D3217}" destId="{BDB0454C-5411-44E0-A3E5-CFD813850357}" srcOrd="0" destOrd="1" presId="urn:diagrams.loki3.com/BracketList"/>
    <dgm:cxn modelId="{9C38C1EB-8BD2-434B-A74B-D945951D7FA9}" type="presOf" srcId="{1FB019BF-F16D-428B-9565-CDEF9841C65B}" destId="{A087B9E5-B3C9-46EB-84D0-FB22F0177326}" srcOrd="0" destOrd="2" presId="urn:diagrams.loki3.com/BracketList"/>
    <dgm:cxn modelId="{68CDD1A1-0D08-41B3-9F6F-C86C24EB9133}" type="presOf" srcId="{4104497E-34A7-42B9-97B4-564F246ACCC1}" destId="{D03DA039-ED97-4FA9-9D93-D57A7A2E9452}" srcOrd="0" destOrd="0" presId="urn:diagrams.loki3.com/BracketList"/>
    <dgm:cxn modelId="{A7E2ECF8-5D8B-4BCA-8A4F-CCD8F2BBDA0B}" type="presOf" srcId="{F58E9FF0-C1AA-4D71-A4C7-BC7E778CF9A5}" destId="{A429A538-5322-4681-BDBD-A2E9D244ACDB}" srcOrd="0" destOrd="0" presId="urn:diagrams.loki3.com/BracketList"/>
    <dgm:cxn modelId="{73207CB1-79BA-4E7C-87FA-2CE251A2B1A8}" srcId="{4104497E-34A7-42B9-97B4-564F246ACCC1}" destId="{F58E9FF0-C1AA-4D71-A4C7-BC7E778CF9A5}" srcOrd="2" destOrd="0" parTransId="{0109C686-2849-411D-B926-4E6510BF36B8}" sibTransId="{D4154624-C938-4314-9C8F-31291D659DBA}"/>
    <dgm:cxn modelId="{6081D728-9E86-4006-942F-C7B8869AA185}" type="presParOf" srcId="{D03DA039-ED97-4FA9-9D93-D57A7A2E9452}" destId="{57011EDB-6B9E-40A5-8569-A8471681EF53}" srcOrd="0" destOrd="0" presId="urn:diagrams.loki3.com/BracketList"/>
    <dgm:cxn modelId="{AE420EE3-53D7-4F31-93E5-C248E837677F}" type="presParOf" srcId="{57011EDB-6B9E-40A5-8569-A8471681EF53}" destId="{0D51294A-2DCD-4E6B-BB4E-6CD2C98A1132}" srcOrd="0" destOrd="0" presId="urn:diagrams.loki3.com/BracketList"/>
    <dgm:cxn modelId="{2F7710D7-D7B4-4030-94CC-351E7793711A}" type="presParOf" srcId="{57011EDB-6B9E-40A5-8569-A8471681EF53}" destId="{BAE03CA7-CB02-47A4-A767-ED77EFCEE4F6}" srcOrd="1" destOrd="0" presId="urn:diagrams.loki3.com/BracketList"/>
    <dgm:cxn modelId="{4A93B355-CA7F-4653-8BF1-D63400A2BB99}" type="presParOf" srcId="{57011EDB-6B9E-40A5-8569-A8471681EF53}" destId="{FD16C8C9-D47E-4AFA-9A94-CBE416B94DEC}" srcOrd="2" destOrd="0" presId="urn:diagrams.loki3.com/BracketList"/>
    <dgm:cxn modelId="{E0592DBD-D417-4DC0-91A9-B8A6774AA0C1}" type="presParOf" srcId="{57011EDB-6B9E-40A5-8569-A8471681EF53}" destId="{8AAB19CC-9C4F-4660-8092-5089531A2A5B}" srcOrd="3" destOrd="0" presId="urn:diagrams.loki3.com/BracketList"/>
    <dgm:cxn modelId="{89BBB2DA-D7C7-4859-BB84-35EA6266BA3A}" type="presParOf" srcId="{D03DA039-ED97-4FA9-9D93-D57A7A2E9452}" destId="{C66AF6A5-894B-408B-9A30-F07E0DA7018D}" srcOrd="1" destOrd="0" presId="urn:diagrams.loki3.com/BracketList"/>
    <dgm:cxn modelId="{47D90223-68B4-46AA-8E7B-54BABF579B19}" type="presParOf" srcId="{D03DA039-ED97-4FA9-9D93-D57A7A2E9452}" destId="{C42516D8-A700-4695-9C4B-777981DA0BE9}" srcOrd="2" destOrd="0" presId="urn:diagrams.loki3.com/BracketList"/>
    <dgm:cxn modelId="{CE352DBF-E4E3-4F95-94A8-EF11C3596E0C}" type="presParOf" srcId="{C42516D8-A700-4695-9C4B-777981DA0BE9}" destId="{D205C602-04E9-4F60-A54D-F1FABCC35851}" srcOrd="0" destOrd="0" presId="urn:diagrams.loki3.com/BracketList"/>
    <dgm:cxn modelId="{58E2329E-E378-47CA-94C0-8038C13D0851}" type="presParOf" srcId="{C42516D8-A700-4695-9C4B-777981DA0BE9}" destId="{5E47775D-2635-41BF-9CD1-4C6C74852A12}" srcOrd="1" destOrd="0" presId="urn:diagrams.loki3.com/BracketList"/>
    <dgm:cxn modelId="{1EDBB210-71CF-4F1F-933E-590B3EB813DF}" type="presParOf" srcId="{C42516D8-A700-4695-9C4B-777981DA0BE9}" destId="{605CC8C2-7047-4B8A-8D55-430A8B99BFAC}" srcOrd="2" destOrd="0" presId="urn:diagrams.loki3.com/BracketList"/>
    <dgm:cxn modelId="{51588F15-ACF8-45B7-8CE5-E78BA30394BF}" type="presParOf" srcId="{C42516D8-A700-4695-9C4B-777981DA0BE9}" destId="{BDB0454C-5411-44E0-A3E5-CFD813850357}" srcOrd="3" destOrd="0" presId="urn:diagrams.loki3.com/BracketList"/>
    <dgm:cxn modelId="{180B9A93-5BDF-44EA-94DA-E29EFBFA9F83}" type="presParOf" srcId="{D03DA039-ED97-4FA9-9D93-D57A7A2E9452}" destId="{3D5543D9-A24E-4B95-93AC-0C7E55633E17}" srcOrd="3" destOrd="0" presId="urn:diagrams.loki3.com/BracketList"/>
    <dgm:cxn modelId="{942C68B1-D1BC-4452-AE80-76AC503C64BA}" type="presParOf" srcId="{D03DA039-ED97-4FA9-9D93-D57A7A2E9452}" destId="{B47C302A-C527-4159-B4CF-418D16AE1F1B}" srcOrd="4" destOrd="0" presId="urn:diagrams.loki3.com/BracketList"/>
    <dgm:cxn modelId="{EAE4AA75-2040-446E-8012-6772A3868ED2}" type="presParOf" srcId="{B47C302A-C527-4159-B4CF-418D16AE1F1B}" destId="{A429A538-5322-4681-BDBD-A2E9D244ACDB}" srcOrd="0" destOrd="0" presId="urn:diagrams.loki3.com/BracketList"/>
    <dgm:cxn modelId="{65A2E4C5-0023-46DA-AD6F-41E1DDF0D8D5}" type="presParOf" srcId="{B47C302A-C527-4159-B4CF-418D16AE1F1B}" destId="{03B754FD-81D2-4E91-B63B-8DE0BE2B03C0}" srcOrd="1" destOrd="0" presId="urn:diagrams.loki3.com/BracketList"/>
    <dgm:cxn modelId="{86D4FA9D-9D55-4C37-9E31-0DAF9F9FF92D}" type="presParOf" srcId="{B47C302A-C527-4159-B4CF-418D16AE1F1B}" destId="{E9D3422E-9CF3-4617-B50C-CE47834F9993}" srcOrd="2" destOrd="0" presId="urn:diagrams.loki3.com/BracketList"/>
    <dgm:cxn modelId="{A965DF7D-B802-423A-AC60-21323F890F01}" type="presParOf" srcId="{B47C302A-C527-4159-B4CF-418D16AE1F1B}" destId="{A087B9E5-B3C9-46EB-84D0-FB22F017732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EB7C9C-F8F0-4B47-A3E1-E56F88219B65}" type="doc">
      <dgm:prSet loTypeId="urn:microsoft.com/office/officeart/2005/8/layout/process1" loCatId="process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73F666-387E-4FA3-8B74-A7BF9B1F8665}">
      <dgm:prSet phldrT="[Text]"/>
      <dgm:spPr/>
      <dgm:t>
        <a:bodyPr/>
        <a:lstStyle/>
        <a:p>
          <a:r>
            <a:rPr lang="en-US" dirty="0" smtClean="0"/>
            <a:t>Poor Governance</a:t>
          </a:r>
          <a:endParaRPr lang="en-US" dirty="0"/>
        </a:p>
      </dgm:t>
    </dgm:pt>
    <dgm:pt modelId="{E1D26A6A-AA69-4405-B5C9-E1A0E3A4CD0F}" type="parTrans" cxnId="{B5F246A2-090D-4A32-AC52-911DDC4A2F86}">
      <dgm:prSet/>
      <dgm:spPr/>
      <dgm:t>
        <a:bodyPr/>
        <a:lstStyle/>
        <a:p>
          <a:endParaRPr lang="en-US"/>
        </a:p>
      </dgm:t>
    </dgm:pt>
    <dgm:pt modelId="{9E011E4D-F5F5-4CE7-9492-8B3431CE69DB}" type="sibTrans" cxnId="{B5F246A2-090D-4A32-AC52-911DDC4A2F86}">
      <dgm:prSet/>
      <dgm:spPr/>
      <dgm:t>
        <a:bodyPr/>
        <a:lstStyle/>
        <a:p>
          <a:endParaRPr lang="en-US"/>
        </a:p>
      </dgm:t>
    </dgm:pt>
    <dgm:pt modelId="{A57D4C68-B76B-4078-B0D6-75D419D54B8A}">
      <dgm:prSet phldrT="[Text]"/>
      <dgm:spPr/>
      <dgm:t>
        <a:bodyPr/>
        <a:lstStyle/>
        <a:p>
          <a:r>
            <a:rPr lang="en-US" dirty="0" smtClean="0"/>
            <a:t>Resource Curse</a:t>
          </a:r>
          <a:endParaRPr lang="en-US" dirty="0"/>
        </a:p>
      </dgm:t>
    </dgm:pt>
    <dgm:pt modelId="{C5A6495A-D20A-4511-9414-9C5765451982}" type="parTrans" cxnId="{AE9CE132-D103-450D-9711-B08431BFFDE0}">
      <dgm:prSet/>
      <dgm:spPr/>
      <dgm:t>
        <a:bodyPr/>
        <a:lstStyle/>
        <a:p>
          <a:endParaRPr lang="en-US"/>
        </a:p>
      </dgm:t>
    </dgm:pt>
    <dgm:pt modelId="{947EF8EA-C885-4501-9953-5CA96A18003D}" type="sibTrans" cxnId="{AE9CE132-D103-450D-9711-B08431BFFDE0}">
      <dgm:prSet/>
      <dgm:spPr/>
      <dgm:t>
        <a:bodyPr/>
        <a:lstStyle/>
        <a:p>
          <a:endParaRPr lang="en-US"/>
        </a:p>
      </dgm:t>
    </dgm:pt>
    <dgm:pt modelId="{68FD4E5B-8150-4CCE-AA02-F7C357A014A9}">
      <dgm:prSet phldrT="[Text]"/>
      <dgm:spPr/>
      <dgm:t>
        <a:bodyPr/>
        <a:lstStyle/>
        <a:p>
          <a:r>
            <a:rPr lang="en-US" dirty="0" smtClean="0"/>
            <a:t>Mineral “Bounty”</a:t>
          </a:r>
          <a:endParaRPr lang="en-US" dirty="0"/>
        </a:p>
      </dgm:t>
    </dgm:pt>
    <dgm:pt modelId="{DBE58494-82BF-45A1-AA15-6378DF5C0D67}" type="parTrans" cxnId="{FD90230E-5F72-44E9-A58F-69268E1FB789}">
      <dgm:prSet/>
      <dgm:spPr/>
      <dgm:t>
        <a:bodyPr/>
        <a:lstStyle/>
        <a:p>
          <a:endParaRPr lang="en-US"/>
        </a:p>
      </dgm:t>
    </dgm:pt>
    <dgm:pt modelId="{B6B0CAAA-21E9-460F-BAB0-C494B2736399}" type="sibTrans" cxnId="{FD90230E-5F72-44E9-A58F-69268E1FB789}">
      <dgm:prSet/>
      <dgm:spPr/>
      <dgm:t>
        <a:bodyPr/>
        <a:lstStyle/>
        <a:p>
          <a:endParaRPr lang="en-US"/>
        </a:p>
      </dgm:t>
    </dgm:pt>
    <dgm:pt modelId="{3590CF05-79E7-4563-85E3-7DC3D6FA89E2}" type="pres">
      <dgm:prSet presAssocID="{67EB7C9C-F8F0-4B47-A3E1-E56F88219B6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0DA82A-E88A-4FD6-9103-34BB01A5FF34}" type="pres">
      <dgm:prSet presAssocID="{68FD4E5B-8150-4CCE-AA02-F7C357A014A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1143F6-DAB3-4B1E-B1BC-FF8B7A78052A}" type="pres">
      <dgm:prSet presAssocID="{B6B0CAAA-21E9-460F-BAB0-C494B2736399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9238E99-8D57-4F18-B85E-E8196EB2977A}" type="pres">
      <dgm:prSet presAssocID="{B6B0CAAA-21E9-460F-BAB0-C494B2736399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960CCAA-CFBF-45DF-A9F3-C7D33A16EF7F}" type="pres">
      <dgm:prSet presAssocID="{A57D4C68-B76B-4078-B0D6-75D419D54B8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83F289-D8C2-4B0B-A5A5-EF7C31420236}" type="pres">
      <dgm:prSet presAssocID="{947EF8EA-C885-4501-9953-5CA96A1800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28AED931-E112-4935-BCFD-6B4B14F8BC16}" type="pres">
      <dgm:prSet presAssocID="{947EF8EA-C885-4501-9953-5CA96A1800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013DD0D-72C3-4A15-B37E-976C18E40A32}" type="pres">
      <dgm:prSet presAssocID="{4373F666-387E-4FA3-8B74-A7BF9B1F866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90230E-5F72-44E9-A58F-69268E1FB789}" srcId="{67EB7C9C-F8F0-4B47-A3E1-E56F88219B65}" destId="{68FD4E5B-8150-4CCE-AA02-F7C357A014A9}" srcOrd="0" destOrd="0" parTransId="{DBE58494-82BF-45A1-AA15-6378DF5C0D67}" sibTransId="{B6B0CAAA-21E9-460F-BAB0-C494B2736399}"/>
    <dgm:cxn modelId="{6552D83C-89C7-4568-9A4A-452832DB18F6}" type="presOf" srcId="{B6B0CAAA-21E9-460F-BAB0-C494B2736399}" destId="{E91143F6-DAB3-4B1E-B1BC-FF8B7A78052A}" srcOrd="0" destOrd="0" presId="urn:microsoft.com/office/officeart/2005/8/layout/process1"/>
    <dgm:cxn modelId="{9360C19C-13C1-431B-BA83-C3B52BBBB6C4}" type="presOf" srcId="{947EF8EA-C885-4501-9953-5CA96A18003D}" destId="{1883F289-D8C2-4B0B-A5A5-EF7C31420236}" srcOrd="0" destOrd="0" presId="urn:microsoft.com/office/officeart/2005/8/layout/process1"/>
    <dgm:cxn modelId="{AE9CE132-D103-450D-9711-B08431BFFDE0}" srcId="{67EB7C9C-F8F0-4B47-A3E1-E56F88219B65}" destId="{A57D4C68-B76B-4078-B0D6-75D419D54B8A}" srcOrd="1" destOrd="0" parTransId="{C5A6495A-D20A-4511-9414-9C5765451982}" sibTransId="{947EF8EA-C885-4501-9953-5CA96A18003D}"/>
    <dgm:cxn modelId="{03C7121A-70C7-4E6F-87E6-AA4EE8844C56}" type="presOf" srcId="{A57D4C68-B76B-4078-B0D6-75D419D54B8A}" destId="{0960CCAA-CFBF-45DF-A9F3-C7D33A16EF7F}" srcOrd="0" destOrd="0" presId="urn:microsoft.com/office/officeart/2005/8/layout/process1"/>
    <dgm:cxn modelId="{05DB211D-192A-4A92-8C9D-70B8667DFC2B}" type="presOf" srcId="{68FD4E5B-8150-4CCE-AA02-F7C357A014A9}" destId="{E60DA82A-E88A-4FD6-9103-34BB01A5FF34}" srcOrd="0" destOrd="0" presId="urn:microsoft.com/office/officeart/2005/8/layout/process1"/>
    <dgm:cxn modelId="{612A81DF-52E7-4C37-AF02-118770213583}" type="presOf" srcId="{67EB7C9C-F8F0-4B47-A3E1-E56F88219B65}" destId="{3590CF05-79E7-4563-85E3-7DC3D6FA89E2}" srcOrd="0" destOrd="0" presId="urn:microsoft.com/office/officeart/2005/8/layout/process1"/>
    <dgm:cxn modelId="{67243B35-8290-45A0-A160-67B659657749}" type="presOf" srcId="{4373F666-387E-4FA3-8B74-A7BF9B1F8665}" destId="{F013DD0D-72C3-4A15-B37E-976C18E40A32}" srcOrd="0" destOrd="0" presId="urn:microsoft.com/office/officeart/2005/8/layout/process1"/>
    <dgm:cxn modelId="{55222E32-FEA5-4572-929B-2F5044B1ED76}" type="presOf" srcId="{947EF8EA-C885-4501-9953-5CA96A18003D}" destId="{28AED931-E112-4935-BCFD-6B4B14F8BC16}" srcOrd="1" destOrd="0" presId="urn:microsoft.com/office/officeart/2005/8/layout/process1"/>
    <dgm:cxn modelId="{B5F246A2-090D-4A32-AC52-911DDC4A2F86}" srcId="{67EB7C9C-F8F0-4B47-A3E1-E56F88219B65}" destId="{4373F666-387E-4FA3-8B74-A7BF9B1F8665}" srcOrd="2" destOrd="0" parTransId="{E1D26A6A-AA69-4405-B5C9-E1A0E3A4CD0F}" sibTransId="{9E011E4D-F5F5-4CE7-9492-8B3431CE69DB}"/>
    <dgm:cxn modelId="{98B9ED49-B11D-4486-8150-F7CF4DE11E6B}" type="presOf" srcId="{B6B0CAAA-21E9-460F-BAB0-C494B2736399}" destId="{49238E99-8D57-4F18-B85E-E8196EB2977A}" srcOrd="1" destOrd="0" presId="urn:microsoft.com/office/officeart/2005/8/layout/process1"/>
    <dgm:cxn modelId="{85620DB8-366D-4400-8B62-F8B0492623D4}" type="presParOf" srcId="{3590CF05-79E7-4563-85E3-7DC3D6FA89E2}" destId="{E60DA82A-E88A-4FD6-9103-34BB01A5FF34}" srcOrd="0" destOrd="0" presId="urn:microsoft.com/office/officeart/2005/8/layout/process1"/>
    <dgm:cxn modelId="{46C33446-A162-4428-8510-CBEBCA081131}" type="presParOf" srcId="{3590CF05-79E7-4563-85E3-7DC3D6FA89E2}" destId="{E91143F6-DAB3-4B1E-B1BC-FF8B7A78052A}" srcOrd="1" destOrd="0" presId="urn:microsoft.com/office/officeart/2005/8/layout/process1"/>
    <dgm:cxn modelId="{E64786C3-3688-4C41-96FF-7D985CD488AE}" type="presParOf" srcId="{E91143F6-DAB3-4B1E-B1BC-FF8B7A78052A}" destId="{49238E99-8D57-4F18-B85E-E8196EB2977A}" srcOrd="0" destOrd="0" presId="urn:microsoft.com/office/officeart/2005/8/layout/process1"/>
    <dgm:cxn modelId="{49A5D4D1-6D2F-4EA0-B591-C61ABAD2DD97}" type="presParOf" srcId="{3590CF05-79E7-4563-85E3-7DC3D6FA89E2}" destId="{0960CCAA-CFBF-45DF-A9F3-C7D33A16EF7F}" srcOrd="2" destOrd="0" presId="urn:microsoft.com/office/officeart/2005/8/layout/process1"/>
    <dgm:cxn modelId="{74C44430-D4CF-496B-943F-B2E52813BFF5}" type="presParOf" srcId="{3590CF05-79E7-4563-85E3-7DC3D6FA89E2}" destId="{1883F289-D8C2-4B0B-A5A5-EF7C31420236}" srcOrd="3" destOrd="0" presId="urn:microsoft.com/office/officeart/2005/8/layout/process1"/>
    <dgm:cxn modelId="{F97E3FA6-306A-4E33-A427-154BECFD4257}" type="presParOf" srcId="{1883F289-D8C2-4B0B-A5A5-EF7C31420236}" destId="{28AED931-E112-4935-BCFD-6B4B14F8BC16}" srcOrd="0" destOrd="0" presId="urn:microsoft.com/office/officeart/2005/8/layout/process1"/>
    <dgm:cxn modelId="{6651878B-245E-4311-BE28-B4D654EB3576}" type="presParOf" srcId="{3590CF05-79E7-4563-85E3-7DC3D6FA89E2}" destId="{F013DD0D-72C3-4A15-B37E-976C18E40A3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05E2653-2F24-4820-A8B1-58AAC10C79B0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51535-00AA-40B5-BC35-BDE4D0E98C07}">
      <dgm:prSet phldrT="[Text]"/>
      <dgm:spPr/>
      <dgm:t>
        <a:bodyPr/>
        <a:lstStyle/>
        <a:p>
          <a:r>
            <a:rPr lang="en-US" dirty="0" smtClean="0"/>
            <a:t>RRT</a:t>
          </a:r>
          <a:endParaRPr lang="en-US" dirty="0"/>
        </a:p>
      </dgm:t>
    </dgm:pt>
    <dgm:pt modelId="{4628F5D2-191D-44C2-AB29-69C86A831EC8}" type="parTrans" cxnId="{37B8FBCF-0173-4609-AC33-99888FB99DDB}">
      <dgm:prSet/>
      <dgm:spPr/>
      <dgm:t>
        <a:bodyPr/>
        <a:lstStyle/>
        <a:p>
          <a:endParaRPr lang="en-US"/>
        </a:p>
      </dgm:t>
    </dgm:pt>
    <dgm:pt modelId="{FCBE2F5C-D788-436F-ABFB-FED3BF80CF01}" type="sibTrans" cxnId="{37B8FBCF-0173-4609-AC33-99888FB99DDB}">
      <dgm:prSet/>
      <dgm:spPr/>
      <dgm:t>
        <a:bodyPr/>
        <a:lstStyle/>
        <a:p>
          <a:endParaRPr lang="en-US"/>
        </a:p>
      </dgm:t>
    </dgm:pt>
    <dgm:pt modelId="{6798FD20-45EC-4EB1-B138-0E3B0911AA38}">
      <dgm:prSet phldrT="[Text]"/>
      <dgm:spPr/>
      <dgm:t>
        <a:bodyPr/>
        <a:lstStyle/>
        <a:p>
          <a:r>
            <a:rPr lang="en-US" dirty="0" smtClean="0"/>
            <a:t>$ </a:t>
          </a:r>
          <a:r>
            <a:rPr lang="en-US" dirty="0" err="1" smtClean="0"/>
            <a:t>madad</a:t>
          </a:r>
          <a:r>
            <a:rPr lang="en-US" dirty="0" smtClean="0"/>
            <a:t>: Aid Curse</a:t>
          </a:r>
          <a:endParaRPr lang="en-US" dirty="0"/>
        </a:p>
      </dgm:t>
    </dgm:pt>
    <dgm:pt modelId="{850EE52C-09E9-4557-BAC9-4952042B6832}" type="parTrans" cxnId="{116B040A-9A15-4B76-A486-739A896B9368}">
      <dgm:prSet/>
      <dgm:spPr/>
      <dgm:t>
        <a:bodyPr/>
        <a:lstStyle/>
        <a:p>
          <a:endParaRPr lang="en-US"/>
        </a:p>
      </dgm:t>
    </dgm:pt>
    <dgm:pt modelId="{060E16EF-D092-4B0A-B1E6-4450421FAD8C}" type="sibTrans" cxnId="{116B040A-9A15-4B76-A486-739A896B9368}">
      <dgm:prSet/>
      <dgm:spPr/>
      <dgm:t>
        <a:bodyPr/>
        <a:lstStyle/>
        <a:p>
          <a:endParaRPr lang="en-US"/>
        </a:p>
      </dgm:t>
    </dgm:pt>
    <dgm:pt modelId="{2EC97258-7107-4C41-8FA3-A6AD75325CDF}">
      <dgm:prSet phldrT="[Text]"/>
      <dgm:spPr/>
      <dgm:t>
        <a:bodyPr/>
        <a:lstStyle/>
        <a:p>
          <a:r>
            <a:rPr lang="en-US" dirty="0" smtClean="0"/>
            <a:t>Mineral Wealth</a:t>
          </a:r>
          <a:endParaRPr lang="en-US" dirty="0"/>
        </a:p>
      </dgm:t>
    </dgm:pt>
    <dgm:pt modelId="{B683989D-ED8F-4B9A-BB8C-17E017DB853F}" type="parTrans" cxnId="{B0131AC6-26FA-4AD5-8238-6CAB76D1C8A8}">
      <dgm:prSet/>
      <dgm:spPr/>
      <dgm:t>
        <a:bodyPr/>
        <a:lstStyle/>
        <a:p>
          <a:endParaRPr lang="en-US"/>
        </a:p>
      </dgm:t>
    </dgm:pt>
    <dgm:pt modelId="{AD50E8DC-D7EF-4224-9611-A17CDF7D7B15}" type="sibTrans" cxnId="{B0131AC6-26FA-4AD5-8238-6CAB76D1C8A8}">
      <dgm:prSet/>
      <dgm:spPr/>
      <dgm:t>
        <a:bodyPr/>
        <a:lstStyle/>
        <a:p>
          <a:endParaRPr lang="en-US"/>
        </a:p>
      </dgm:t>
    </dgm:pt>
    <dgm:pt modelId="{403FD0B3-52B0-40BD-901D-52812A009A2E}">
      <dgm:prSet phldrT="[Text]"/>
      <dgm:spPr/>
      <dgm:t>
        <a:bodyPr/>
        <a:lstStyle/>
        <a:p>
          <a:r>
            <a:rPr lang="en-US" dirty="0" smtClean="0"/>
            <a:t>Resource Curse</a:t>
          </a:r>
          <a:endParaRPr lang="en-US" dirty="0"/>
        </a:p>
      </dgm:t>
    </dgm:pt>
    <dgm:pt modelId="{CD984974-3C39-470B-B823-0A601AAA780E}" type="parTrans" cxnId="{6653C4AD-6588-41D3-BF20-929D01388A73}">
      <dgm:prSet/>
      <dgm:spPr/>
      <dgm:t>
        <a:bodyPr/>
        <a:lstStyle/>
        <a:p>
          <a:endParaRPr lang="en-US"/>
        </a:p>
      </dgm:t>
    </dgm:pt>
    <dgm:pt modelId="{D4403E28-E169-4268-973D-DAEBDD602D6D}" type="sibTrans" cxnId="{6653C4AD-6588-41D3-BF20-929D01388A73}">
      <dgm:prSet/>
      <dgm:spPr/>
      <dgm:t>
        <a:bodyPr/>
        <a:lstStyle/>
        <a:p>
          <a:endParaRPr lang="en-US"/>
        </a:p>
      </dgm:t>
    </dgm:pt>
    <dgm:pt modelId="{AAAFE52B-0A28-4435-9C82-801296C25BC6}" type="pres">
      <dgm:prSet presAssocID="{E05E2653-2F24-4820-A8B1-58AAC10C79B0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EBACF2A-11B1-423D-B3F9-4037029D61C0}" type="pres">
      <dgm:prSet presAssocID="{F0551535-00AA-40B5-BC35-BDE4D0E98C07}" presName="posSpace" presStyleCnt="0"/>
      <dgm:spPr/>
    </dgm:pt>
    <dgm:pt modelId="{98C712A1-91F5-4743-807A-4A2D3F93FA68}" type="pres">
      <dgm:prSet presAssocID="{F0551535-00AA-40B5-BC35-BDE4D0E98C07}" presName="vertFlow" presStyleCnt="0"/>
      <dgm:spPr/>
    </dgm:pt>
    <dgm:pt modelId="{FE69093F-BB7C-4019-88F1-3ED2D4B503DB}" type="pres">
      <dgm:prSet presAssocID="{F0551535-00AA-40B5-BC35-BDE4D0E98C07}" presName="topSpace" presStyleCnt="0"/>
      <dgm:spPr/>
    </dgm:pt>
    <dgm:pt modelId="{61B66909-DCF1-4094-A41D-3A93854E23D2}" type="pres">
      <dgm:prSet presAssocID="{F0551535-00AA-40B5-BC35-BDE4D0E98C07}" presName="firstComp" presStyleCnt="0"/>
      <dgm:spPr/>
    </dgm:pt>
    <dgm:pt modelId="{AFC01ECC-447E-4CE6-B3FB-96EB03C0DB3A}" type="pres">
      <dgm:prSet presAssocID="{F0551535-00AA-40B5-BC35-BDE4D0E98C07}" presName="firstChild" presStyleLbl="bgAccFollowNode1" presStyleIdx="0" presStyleCnt="2"/>
      <dgm:spPr/>
      <dgm:t>
        <a:bodyPr/>
        <a:lstStyle/>
        <a:p>
          <a:endParaRPr lang="en-US"/>
        </a:p>
      </dgm:t>
    </dgm:pt>
    <dgm:pt modelId="{25F8F175-5B96-4D64-AD43-8AFFC4FDBD93}" type="pres">
      <dgm:prSet presAssocID="{F0551535-00AA-40B5-BC35-BDE4D0E98C07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BA08C-A054-4237-8D1D-665AB8F82C47}" type="pres">
      <dgm:prSet presAssocID="{F0551535-00AA-40B5-BC35-BDE4D0E98C07}" presName="negSpace" presStyleCnt="0"/>
      <dgm:spPr/>
    </dgm:pt>
    <dgm:pt modelId="{13B49379-6E8E-434A-AE01-C75AF5C7CD03}" type="pres">
      <dgm:prSet presAssocID="{F0551535-00AA-40B5-BC35-BDE4D0E98C07}" presName="circle" presStyleLbl="node1" presStyleIdx="0" presStyleCnt="2"/>
      <dgm:spPr/>
      <dgm:t>
        <a:bodyPr/>
        <a:lstStyle/>
        <a:p>
          <a:endParaRPr lang="en-US"/>
        </a:p>
      </dgm:t>
    </dgm:pt>
    <dgm:pt modelId="{515F7457-A25B-435D-B4E5-46B1D8720521}" type="pres">
      <dgm:prSet presAssocID="{FCBE2F5C-D788-436F-ABFB-FED3BF80CF01}" presName="transSpace" presStyleCnt="0"/>
      <dgm:spPr/>
    </dgm:pt>
    <dgm:pt modelId="{D9732910-3C00-4CA5-8B72-1FDFEC2AB9F4}" type="pres">
      <dgm:prSet presAssocID="{2EC97258-7107-4C41-8FA3-A6AD75325CDF}" presName="posSpace" presStyleCnt="0"/>
      <dgm:spPr/>
    </dgm:pt>
    <dgm:pt modelId="{71E66BFB-1C9E-4B91-9BA0-9F00616AB22A}" type="pres">
      <dgm:prSet presAssocID="{2EC97258-7107-4C41-8FA3-A6AD75325CDF}" presName="vertFlow" presStyleCnt="0"/>
      <dgm:spPr/>
    </dgm:pt>
    <dgm:pt modelId="{78A76247-881B-43A5-BBAB-B44D1F6F8F06}" type="pres">
      <dgm:prSet presAssocID="{2EC97258-7107-4C41-8FA3-A6AD75325CDF}" presName="topSpace" presStyleCnt="0"/>
      <dgm:spPr/>
    </dgm:pt>
    <dgm:pt modelId="{FE4EED5A-A998-40D9-9BE8-CA7F704B5A4F}" type="pres">
      <dgm:prSet presAssocID="{2EC97258-7107-4C41-8FA3-A6AD75325CDF}" presName="firstComp" presStyleCnt="0"/>
      <dgm:spPr/>
    </dgm:pt>
    <dgm:pt modelId="{EB74D5A0-73F3-43D5-9BD4-46910F9D71AC}" type="pres">
      <dgm:prSet presAssocID="{2EC97258-7107-4C41-8FA3-A6AD75325CDF}" presName="firstChild" presStyleLbl="bgAccFollowNode1" presStyleIdx="1" presStyleCnt="2"/>
      <dgm:spPr/>
      <dgm:t>
        <a:bodyPr/>
        <a:lstStyle/>
        <a:p>
          <a:endParaRPr lang="en-US"/>
        </a:p>
      </dgm:t>
    </dgm:pt>
    <dgm:pt modelId="{3C2F735B-118C-4A8C-B19D-700654234C42}" type="pres">
      <dgm:prSet presAssocID="{2EC97258-7107-4C41-8FA3-A6AD75325CDF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2D590-32AE-45D9-8283-21F226011FE5}" type="pres">
      <dgm:prSet presAssocID="{2EC97258-7107-4C41-8FA3-A6AD75325CDF}" presName="negSpace" presStyleCnt="0"/>
      <dgm:spPr/>
    </dgm:pt>
    <dgm:pt modelId="{972F3C7F-CC9E-47CD-9DBA-48CF1829189D}" type="pres">
      <dgm:prSet presAssocID="{2EC97258-7107-4C41-8FA3-A6AD75325CDF}" presName="circle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9E8DFCF8-5CA4-45AA-BEC4-2DC3184B1C85}" type="presOf" srcId="{403FD0B3-52B0-40BD-901D-52812A009A2E}" destId="{3C2F735B-118C-4A8C-B19D-700654234C42}" srcOrd="1" destOrd="0" presId="urn:microsoft.com/office/officeart/2005/8/layout/hList9"/>
    <dgm:cxn modelId="{116B040A-9A15-4B76-A486-739A896B9368}" srcId="{F0551535-00AA-40B5-BC35-BDE4D0E98C07}" destId="{6798FD20-45EC-4EB1-B138-0E3B0911AA38}" srcOrd="0" destOrd="0" parTransId="{850EE52C-09E9-4557-BAC9-4952042B6832}" sibTransId="{060E16EF-D092-4B0A-B1E6-4450421FAD8C}"/>
    <dgm:cxn modelId="{3FB0D63F-694B-4FC0-BA5F-074BE7040DF1}" type="presOf" srcId="{F0551535-00AA-40B5-BC35-BDE4D0E98C07}" destId="{13B49379-6E8E-434A-AE01-C75AF5C7CD03}" srcOrd="0" destOrd="0" presId="urn:microsoft.com/office/officeart/2005/8/layout/hList9"/>
    <dgm:cxn modelId="{0B4D64CE-1304-49C2-9C69-39872811753F}" type="presOf" srcId="{6798FD20-45EC-4EB1-B138-0E3B0911AA38}" destId="{25F8F175-5B96-4D64-AD43-8AFFC4FDBD93}" srcOrd="1" destOrd="0" presId="urn:microsoft.com/office/officeart/2005/8/layout/hList9"/>
    <dgm:cxn modelId="{787541DA-DA6F-420C-B61B-154ABFFCD205}" type="presOf" srcId="{E05E2653-2F24-4820-A8B1-58AAC10C79B0}" destId="{AAAFE52B-0A28-4435-9C82-801296C25BC6}" srcOrd="0" destOrd="0" presId="urn:microsoft.com/office/officeart/2005/8/layout/hList9"/>
    <dgm:cxn modelId="{B0131AC6-26FA-4AD5-8238-6CAB76D1C8A8}" srcId="{E05E2653-2F24-4820-A8B1-58AAC10C79B0}" destId="{2EC97258-7107-4C41-8FA3-A6AD75325CDF}" srcOrd="1" destOrd="0" parTransId="{B683989D-ED8F-4B9A-BB8C-17E017DB853F}" sibTransId="{AD50E8DC-D7EF-4224-9611-A17CDF7D7B15}"/>
    <dgm:cxn modelId="{53E36052-71D0-42C2-A35F-F08D92BC5DB9}" type="presOf" srcId="{6798FD20-45EC-4EB1-B138-0E3B0911AA38}" destId="{AFC01ECC-447E-4CE6-B3FB-96EB03C0DB3A}" srcOrd="0" destOrd="0" presId="urn:microsoft.com/office/officeart/2005/8/layout/hList9"/>
    <dgm:cxn modelId="{2B72C8D0-FD89-4873-B0AD-497AD068B04E}" type="presOf" srcId="{2EC97258-7107-4C41-8FA3-A6AD75325CDF}" destId="{972F3C7F-CC9E-47CD-9DBA-48CF1829189D}" srcOrd="0" destOrd="0" presId="urn:microsoft.com/office/officeart/2005/8/layout/hList9"/>
    <dgm:cxn modelId="{EFABDFC6-A4CF-4864-B3DC-DCDCBBCF510C}" type="presOf" srcId="{403FD0B3-52B0-40BD-901D-52812A009A2E}" destId="{EB74D5A0-73F3-43D5-9BD4-46910F9D71AC}" srcOrd="0" destOrd="0" presId="urn:microsoft.com/office/officeart/2005/8/layout/hList9"/>
    <dgm:cxn modelId="{6653C4AD-6588-41D3-BF20-929D01388A73}" srcId="{2EC97258-7107-4C41-8FA3-A6AD75325CDF}" destId="{403FD0B3-52B0-40BD-901D-52812A009A2E}" srcOrd="0" destOrd="0" parTransId="{CD984974-3C39-470B-B823-0A601AAA780E}" sibTransId="{D4403E28-E169-4268-973D-DAEBDD602D6D}"/>
    <dgm:cxn modelId="{37B8FBCF-0173-4609-AC33-99888FB99DDB}" srcId="{E05E2653-2F24-4820-A8B1-58AAC10C79B0}" destId="{F0551535-00AA-40B5-BC35-BDE4D0E98C07}" srcOrd="0" destOrd="0" parTransId="{4628F5D2-191D-44C2-AB29-69C86A831EC8}" sibTransId="{FCBE2F5C-D788-436F-ABFB-FED3BF80CF01}"/>
    <dgm:cxn modelId="{E2B9AAB0-BE57-4792-AF80-E52E22D2B838}" type="presParOf" srcId="{AAAFE52B-0A28-4435-9C82-801296C25BC6}" destId="{EEBACF2A-11B1-423D-B3F9-4037029D61C0}" srcOrd="0" destOrd="0" presId="urn:microsoft.com/office/officeart/2005/8/layout/hList9"/>
    <dgm:cxn modelId="{054D60BC-B300-4A4D-9162-5DEDDF347912}" type="presParOf" srcId="{AAAFE52B-0A28-4435-9C82-801296C25BC6}" destId="{98C712A1-91F5-4743-807A-4A2D3F93FA68}" srcOrd="1" destOrd="0" presId="urn:microsoft.com/office/officeart/2005/8/layout/hList9"/>
    <dgm:cxn modelId="{8343F245-2E4E-49BA-8B82-76CD4F8566DE}" type="presParOf" srcId="{98C712A1-91F5-4743-807A-4A2D3F93FA68}" destId="{FE69093F-BB7C-4019-88F1-3ED2D4B503DB}" srcOrd="0" destOrd="0" presId="urn:microsoft.com/office/officeart/2005/8/layout/hList9"/>
    <dgm:cxn modelId="{0E052856-D411-4350-B87F-EA9A0C349EEC}" type="presParOf" srcId="{98C712A1-91F5-4743-807A-4A2D3F93FA68}" destId="{61B66909-DCF1-4094-A41D-3A93854E23D2}" srcOrd="1" destOrd="0" presId="urn:microsoft.com/office/officeart/2005/8/layout/hList9"/>
    <dgm:cxn modelId="{5D95F49A-0C85-47E0-8FDF-4DD2BF08492F}" type="presParOf" srcId="{61B66909-DCF1-4094-A41D-3A93854E23D2}" destId="{AFC01ECC-447E-4CE6-B3FB-96EB03C0DB3A}" srcOrd="0" destOrd="0" presId="urn:microsoft.com/office/officeart/2005/8/layout/hList9"/>
    <dgm:cxn modelId="{66A386FC-F190-4175-85B3-DE2FE33651C1}" type="presParOf" srcId="{61B66909-DCF1-4094-A41D-3A93854E23D2}" destId="{25F8F175-5B96-4D64-AD43-8AFFC4FDBD93}" srcOrd="1" destOrd="0" presId="urn:microsoft.com/office/officeart/2005/8/layout/hList9"/>
    <dgm:cxn modelId="{4CAF6CB3-EBF1-4A63-A78B-F8524DC506F2}" type="presParOf" srcId="{AAAFE52B-0A28-4435-9C82-801296C25BC6}" destId="{3E9BA08C-A054-4237-8D1D-665AB8F82C47}" srcOrd="2" destOrd="0" presId="urn:microsoft.com/office/officeart/2005/8/layout/hList9"/>
    <dgm:cxn modelId="{8060C064-E75E-444E-BF52-703D6CADE522}" type="presParOf" srcId="{AAAFE52B-0A28-4435-9C82-801296C25BC6}" destId="{13B49379-6E8E-434A-AE01-C75AF5C7CD03}" srcOrd="3" destOrd="0" presId="urn:microsoft.com/office/officeart/2005/8/layout/hList9"/>
    <dgm:cxn modelId="{0DABBB6B-E047-4FFC-8888-958E6E7C84BD}" type="presParOf" srcId="{AAAFE52B-0A28-4435-9C82-801296C25BC6}" destId="{515F7457-A25B-435D-B4E5-46B1D8720521}" srcOrd="4" destOrd="0" presId="urn:microsoft.com/office/officeart/2005/8/layout/hList9"/>
    <dgm:cxn modelId="{31E4B80F-B168-4D4F-8EFB-02A17F2B6180}" type="presParOf" srcId="{AAAFE52B-0A28-4435-9C82-801296C25BC6}" destId="{D9732910-3C00-4CA5-8B72-1FDFEC2AB9F4}" srcOrd="5" destOrd="0" presId="urn:microsoft.com/office/officeart/2005/8/layout/hList9"/>
    <dgm:cxn modelId="{4C856460-7C1D-4BA2-93F5-04F33C1338A5}" type="presParOf" srcId="{AAAFE52B-0A28-4435-9C82-801296C25BC6}" destId="{71E66BFB-1C9E-4B91-9BA0-9F00616AB22A}" srcOrd="6" destOrd="0" presId="urn:microsoft.com/office/officeart/2005/8/layout/hList9"/>
    <dgm:cxn modelId="{0623C1BE-7916-4AF1-860E-86CB59B0BC65}" type="presParOf" srcId="{71E66BFB-1C9E-4B91-9BA0-9F00616AB22A}" destId="{78A76247-881B-43A5-BBAB-B44D1F6F8F06}" srcOrd="0" destOrd="0" presId="urn:microsoft.com/office/officeart/2005/8/layout/hList9"/>
    <dgm:cxn modelId="{D8935855-9424-4C05-A298-90C06F80939E}" type="presParOf" srcId="{71E66BFB-1C9E-4B91-9BA0-9F00616AB22A}" destId="{FE4EED5A-A998-40D9-9BE8-CA7F704B5A4F}" srcOrd="1" destOrd="0" presId="urn:microsoft.com/office/officeart/2005/8/layout/hList9"/>
    <dgm:cxn modelId="{24D0C7FB-5602-4E6A-96E7-F2B46131E20E}" type="presParOf" srcId="{FE4EED5A-A998-40D9-9BE8-CA7F704B5A4F}" destId="{EB74D5A0-73F3-43D5-9BD4-46910F9D71AC}" srcOrd="0" destOrd="0" presId="urn:microsoft.com/office/officeart/2005/8/layout/hList9"/>
    <dgm:cxn modelId="{AECFD63A-B49B-40C3-8AF3-BC01861889F8}" type="presParOf" srcId="{FE4EED5A-A998-40D9-9BE8-CA7F704B5A4F}" destId="{3C2F735B-118C-4A8C-B19D-700654234C42}" srcOrd="1" destOrd="0" presId="urn:microsoft.com/office/officeart/2005/8/layout/hList9"/>
    <dgm:cxn modelId="{001B56E3-1E0E-4185-9747-244364C5994B}" type="presParOf" srcId="{AAAFE52B-0A28-4435-9C82-801296C25BC6}" destId="{4F02D590-32AE-45D9-8283-21F226011FE5}" srcOrd="7" destOrd="0" presId="urn:microsoft.com/office/officeart/2005/8/layout/hList9"/>
    <dgm:cxn modelId="{934EE951-B5C5-4A67-9CC1-052C9560E47B}" type="presParOf" srcId="{AAAFE52B-0A28-4435-9C82-801296C25BC6}" destId="{972F3C7F-CC9E-47CD-9DBA-48CF1829189D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EDF4D2D-BB07-4F23-85A9-810ABC4DDDA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85B035-8F2D-40C4-B6C8-9403E9D99479}">
      <dgm:prSet phldrT="[Text]"/>
      <dgm:spPr/>
      <dgm:t>
        <a:bodyPr/>
        <a:lstStyle/>
        <a:p>
          <a:r>
            <a:rPr lang="en-US" dirty="0" smtClean="0"/>
            <a:t>Governance </a:t>
          </a:r>
          <a:r>
            <a:rPr lang="en-US" dirty="0" smtClean="0">
              <a:latin typeface="Franklin Gothic Medium Cond" panose="020B0606030402020204" pitchFamily="34" charset="0"/>
            </a:rPr>
            <a:t>▲</a:t>
          </a:r>
          <a:r>
            <a:rPr lang="en-US" dirty="0" smtClean="0"/>
            <a:t>: “conditional transfer” (PRI Grant- performance based Ref: 14FC)</a:t>
          </a:r>
          <a:endParaRPr lang="en-US" dirty="0"/>
        </a:p>
      </dgm:t>
    </dgm:pt>
    <dgm:pt modelId="{ADE38410-A5C8-47AD-B886-87538FF14680}" type="parTrans" cxnId="{0E21E347-9010-4BBB-BCE1-329BA7014E08}">
      <dgm:prSet/>
      <dgm:spPr/>
      <dgm:t>
        <a:bodyPr/>
        <a:lstStyle/>
        <a:p>
          <a:endParaRPr lang="en-US"/>
        </a:p>
      </dgm:t>
    </dgm:pt>
    <dgm:pt modelId="{0CF908BD-2161-4DBC-93BC-037D0357F762}" type="sibTrans" cxnId="{0E21E347-9010-4BBB-BCE1-329BA7014E08}">
      <dgm:prSet/>
      <dgm:spPr/>
      <dgm:t>
        <a:bodyPr/>
        <a:lstStyle/>
        <a:p>
          <a:endParaRPr lang="en-US"/>
        </a:p>
      </dgm:t>
    </dgm:pt>
    <dgm:pt modelId="{92F186E1-64A8-48AA-818E-609A83198FEA}">
      <dgm:prSet phldrT="[Text]"/>
      <dgm:spPr/>
      <dgm:t>
        <a:bodyPr/>
        <a:lstStyle/>
        <a:p>
          <a:r>
            <a:rPr lang="en-US" dirty="0" smtClean="0"/>
            <a:t>Mineral Royalty</a:t>
          </a:r>
          <a:endParaRPr lang="en-US" dirty="0"/>
        </a:p>
      </dgm:t>
    </dgm:pt>
    <dgm:pt modelId="{CD5E5355-5DDE-4CAD-B139-0E41881776FF}" type="parTrans" cxnId="{1869734D-E571-4D5E-9C4E-BAD3345B7BB1}">
      <dgm:prSet/>
      <dgm:spPr/>
      <dgm:t>
        <a:bodyPr/>
        <a:lstStyle/>
        <a:p>
          <a:endParaRPr lang="en-US"/>
        </a:p>
      </dgm:t>
    </dgm:pt>
    <dgm:pt modelId="{AE1DE688-344C-40EC-A50E-257C9268D729}" type="sibTrans" cxnId="{1869734D-E571-4D5E-9C4E-BAD3345B7BB1}">
      <dgm:prSet/>
      <dgm:spPr/>
      <dgm:t>
        <a:bodyPr/>
        <a:lstStyle/>
        <a:p>
          <a:endParaRPr lang="en-US"/>
        </a:p>
      </dgm:t>
    </dgm:pt>
    <dgm:pt modelId="{E8FEAD49-A267-4EF1-BDFA-A7C1294667BA}">
      <dgm:prSet phldrT="[Text]"/>
      <dgm:spPr/>
      <dgm:t>
        <a:bodyPr/>
        <a:lstStyle/>
        <a:p>
          <a:r>
            <a:rPr lang="en-US" dirty="0" smtClean="0"/>
            <a:t>Citizen participation: so they get more fruit. Corruption </a:t>
          </a:r>
          <a:r>
            <a:rPr lang="en-US" dirty="0" smtClean="0">
              <a:latin typeface="Franklin Gothic Medium Cond" panose="020B0606030402020204" pitchFamily="34" charset="0"/>
            </a:rPr>
            <a:t>▼ (District Mineral Foundation-DMF: under Mines Act 2015)</a:t>
          </a:r>
          <a:endParaRPr lang="en-US" dirty="0"/>
        </a:p>
      </dgm:t>
    </dgm:pt>
    <dgm:pt modelId="{85D81069-EDFB-4ABE-8B61-6B15E48B565A}" type="parTrans" cxnId="{089D06C4-F10D-4850-BBD9-08DA4C4E9D3F}">
      <dgm:prSet/>
      <dgm:spPr/>
      <dgm:t>
        <a:bodyPr/>
        <a:lstStyle/>
        <a:p>
          <a:endParaRPr lang="en-US"/>
        </a:p>
      </dgm:t>
    </dgm:pt>
    <dgm:pt modelId="{983CCE37-C8A9-42D4-9AE3-30F059D33EA6}" type="sibTrans" cxnId="{089D06C4-F10D-4850-BBD9-08DA4C4E9D3F}">
      <dgm:prSet/>
      <dgm:spPr/>
      <dgm:t>
        <a:bodyPr/>
        <a:lstStyle/>
        <a:p>
          <a:endParaRPr lang="en-US"/>
        </a:p>
      </dgm:t>
    </dgm:pt>
    <dgm:pt modelId="{AAFA18F3-A19D-4759-9CB3-35E7840841B0}">
      <dgm:prSet phldrT="[Text]"/>
      <dgm:spPr/>
      <dgm:t>
        <a:bodyPr/>
        <a:lstStyle/>
        <a:p>
          <a:r>
            <a:rPr lang="en-US" dirty="0" smtClean="0"/>
            <a:t>Infrastructure: Soft &amp; Hard </a:t>
          </a:r>
          <a:endParaRPr lang="en-US" dirty="0"/>
        </a:p>
      </dgm:t>
    </dgm:pt>
    <dgm:pt modelId="{1753F6E9-86A2-4B3A-B690-26AFB5124195}" type="parTrans" cxnId="{A8C3EBDC-A264-44AB-A2F5-4AB788C4ACAB}">
      <dgm:prSet/>
      <dgm:spPr/>
      <dgm:t>
        <a:bodyPr/>
        <a:lstStyle/>
        <a:p>
          <a:endParaRPr lang="en-US"/>
        </a:p>
      </dgm:t>
    </dgm:pt>
    <dgm:pt modelId="{CA9971AE-9FBD-4C16-A031-6F2AAD50F59C}" type="sibTrans" cxnId="{A8C3EBDC-A264-44AB-A2F5-4AB788C4ACAB}">
      <dgm:prSet/>
      <dgm:spPr/>
      <dgm:t>
        <a:bodyPr/>
        <a:lstStyle/>
        <a:p>
          <a:endParaRPr lang="en-US"/>
        </a:p>
      </dgm:t>
    </dgm:pt>
    <dgm:pt modelId="{C054737F-905B-43D6-B8C8-E65215EA1B0F}">
      <dgm:prSet phldrT="[Text]"/>
      <dgm:spPr/>
      <dgm:t>
        <a:bodyPr/>
        <a:lstStyle/>
        <a:p>
          <a:r>
            <a:rPr lang="en-US" dirty="0" smtClean="0"/>
            <a:t>Financial Inclusion, UBI?</a:t>
          </a:r>
          <a:endParaRPr lang="en-US" strike="sngStrike" dirty="0"/>
        </a:p>
      </dgm:t>
    </dgm:pt>
    <dgm:pt modelId="{1662A1CE-A630-4D91-8C2A-986E3DFBC705}" type="parTrans" cxnId="{5CBC255D-C7EE-49E4-A863-E522C1C5B4C7}">
      <dgm:prSet/>
      <dgm:spPr/>
      <dgm:t>
        <a:bodyPr/>
        <a:lstStyle/>
        <a:p>
          <a:endParaRPr lang="en-US"/>
        </a:p>
      </dgm:t>
    </dgm:pt>
    <dgm:pt modelId="{511636A2-9770-4C6C-AB7D-AEB961225AE8}" type="sibTrans" cxnId="{5CBC255D-C7EE-49E4-A863-E522C1C5B4C7}">
      <dgm:prSet/>
      <dgm:spPr/>
      <dgm:t>
        <a:bodyPr/>
        <a:lstStyle/>
        <a:p>
          <a:endParaRPr lang="en-US"/>
        </a:p>
      </dgm:t>
    </dgm:pt>
    <dgm:pt modelId="{A9055441-5665-4D05-B8A7-2AA95CE8AC6D}" type="pres">
      <dgm:prSet presAssocID="{6EDF4D2D-BB07-4F23-85A9-810ABC4DDD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CA6053-6FA9-4B2D-8A4E-BE926810D25D}" type="pres">
      <dgm:prSet presAssocID="{AAFA18F3-A19D-4759-9CB3-35E7840841B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625A9-267F-46DC-8405-6123C878109F}" type="pres">
      <dgm:prSet presAssocID="{CA9971AE-9FBD-4C16-A031-6F2AAD50F59C}" presName="sibTrans" presStyleCnt="0"/>
      <dgm:spPr/>
    </dgm:pt>
    <dgm:pt modelId="{2A0E8141-CE59-4C19-B59A-F092131F63C3}" type="pres">
      <dgm:prSet presAssocID="{C054737F-905B-43D6-B8C8-E65215EA1B0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C97314-071F-4974-B371-47DE0D267E2B}" type="pres">
      <dgm:prSet presAssocID="{511636A2-9770-4C6C-AB7D-AEB961225AE8}" presName="sibTrans" presStyleCnt="0"/>
      <dgm:spPr/>
    </dgm:pt>
    <dgm:pt modelId="{7DFE7B58-899F-4678-8431-53B7B971C61A}" type="pres">
      <dgm:prSet presAssocID="{9B85B035-8F2D-40C4-B6C8-9403E9D9947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055CEA-1537-4A10-8DA7-97EED19E0EC9}" type="pres">
      <dgm:prSet presAssocID="{0CF908BD-2161-4DBC-93BC-037D0357F762}" presName="sibTrans" presStyleCnt="0"/>
      <dgm:spPr/>
    </dgm:pt>
    <dgm:pt modelId="{B1FC7168-F61F-4D8F-A229-7283B145B664}" type="pres">
      <dgm:prSet presAssocID="{92F186E1-64A8-48AA-818E-609A83198FE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BE664-C595-44A0-9B41-5B1E2A0628D2}" type="presOf" srcId="{92F186E1-64A8-48AA-818E-609A83198FEA}" destId="{B1FC7168-F61F-4D8F-A229-7283B145B664}" srcOrd="0" destOrd="0" presId="urn:microsoft.com/office/officeart/2005/8/layout/default"/>
    <dgm:cxn modelId="{A8C3EBDC-A264-44AB-A2F5-4AB788C4ACAB}" srcId="{6EDF4D2D-BB07-4F23-85A9-810ABC4DDDA3}" destId="{AAFA18F3-A19D-4759-9CB3-35E7840841B0}" srcOrd="0" destOrd="0" parTransId="{1753F6E9-86A2-4B3A-B690-26AFB5124195}" sibTransId="{CA9971AE-9FBD-4C16-A031-6F2AAD50F59C}"/>
    <dgm:cxn modelId="{3E573FB6-3B2B-434B-8BAB-B202216C297D}" type="presOf" srcId="{9B85B035-8F2D-40C4-B6C8-9403E9D99479}" destId="{7DFE7B58-899F-4678-8431-53B7B971C61A}" srcOrd="0" destOrd="0" presId="urn:microsoft.com/office/officeart/2005/8/layout/default"/>
    <dgm:cxn modelId="{C011216F-519F-43DD-B52A-6DA40301A2D6}" type="presOf" srcId="{AAFA18F3-A19D-4759-9CB3-35E7840841B0}" destId="{5CCA6053-6FA9-4B2D-8A4E-BE926810D25D}" srcOrd="0" destOrd="0" presId="urn:microsoft.com/office/officeart/2005/8/layout/default"/>
    <dgm:cxn modelId="{5CBC255D-C7EE-49E4-A863-E522C1C5B4C7}" srcId="{6EDF4D2D-BB07-4F23-85A9-810ABC4DDDA3}" destId="{C054737F-905B-43D6-B8C8-E65215EA1B0F}" srcOrd="1" destOrd="0" parTransId="{1662A1CE-A630-4D91-8C2A-986E3DFBC705}" sibTransId="{511636A2-9770-4C6C-AB7D-AEB961225AE8}"/>
    <dgm:cxn modelId="{0E21E347-9010-4BBB-BCE1-329BA7014E08}" srcId="{6EDF4D2D-BB07-4F23-85A9-810ABC4DDDA3}" destId="{9B85B035-8F2D-40C4-B6C8-9403E9D99479}" srcOrd="2" destOrd="0" parTransId="{ADE38410-A5C8-47AD-B886-87538FF14680}" sibTransId="{0CF908BD-2161-4DBC-93BC-037D0357F762}"/>
    <dgm:cxn modelId="{089D06C4-F10D-4850-BBD9-08DA4C4E9D3F}" srcId="{92F186E1-64A8-48AA-818E-609A83198FEA}" destId="{E8FEAD49-A267-4EF1-BDFA-A7C1294667BA}" srcOrd="0" destOrd="0" parTransId="{85D81069-EDFB-4ABE-8B61-6B15E48B565A}" sibTransId="{983CCE37-C8A9-42D4-9AE3-30F059D33EA6}"/>
    <dgm:cxn modelId="{DE26A2AA-DCF8-4D0C-A7E6-6B79CB414539}" type="presOf" srcId="{E8FEAD49-A267-4EF1-BDFA-A7C1294667BA}" destId="{B1FC7168-F61F-4D8F-A229-7283B145B664}" srcOrd="0" destOrd="1" presId="urn:microsoft.com/office/officeart/2005/8/layout/default"/>
    <dgm:cxn modelId="{190BEC8B-DDA1-4658-915C-FA84AE319028}" type="presOf" srcId="{C054737F-905B-43D6-B8C8-E65215EA1B0F}" destId="{2A0E8141-CE59-4C19-B59A-F092131F63C3}" srcOrd="0" destOrd="0" presId="urn:microsoft.com/office/officeart/2005/8/layout/default"/>
    <dgm:cxn modelId="{1869734D-E571-4D5E-9C4E-BAD3345B7BB1}" srcId="{6EDF4D2D-BB07-4F23-85A9-810ABC4DDDA3}" destId="{92F186E1-64A8-48AA-818E-609A83198FEA}" srcOrd="3" destOrd="0" parTransId="{CD5E5355-5DDE-4CAD-B139-0E41881776FF}" sibTransId="{AE1DE688-344C-40EC-A50E-257C9268D729}"/>
    <dgm:cxn modelId="{8914F4B6-DF48-4658-8093-2ABCF06748E3}" type="presOf" srcId="{6EDF4D2D-BB07-4F23-85A9-810ABC4DDDA3}" destId="{A9055441-5665-4D05-B8A7-2AA95CE8AC6D}" srcOrd="0" destOrd="0" presId="urn:microsoft.com/office/officeart/2005/8/layout/default"/>
    <dgm:cxn modelId="{6E8303C4-0D5B-4BE3-B2AD-395220450C90}" type="presParOf" srcId="{A9055441-5665-4D05-B8A7-2AA95CE8AC6D}" destId="{5CCA6053-6FA9-4B2D-8A4E-BE926810D25D}" srcOrd="0" destOrd="0" presId="urn:microsoft.com/office/officeart/2005/8/layout/default"/>
    <dgm:cxn modelId="{08A5D583-7E48-4E4C-82D4-330CC27D7951}" type="presParOf" srcId="{A9055441-5665-4D05-B8A7-2AA95CE8AC6D}" destId="{2D4625A9-267F-46DC-8405-6123C878109F}" srcOrd="1" destOrd="0" presId="urn:microsoft.com/office/officeart/2005/8/layout/default"/>
    <dgm:cxn modelId="{196CAA7B-6EE2-447F-B371-D70F685CABBB}" type="presParOf" srcId="{A9055441-5665-4D05-B8A7-2AA95CE8AC6D}" destId="{2A0E8141-CE59-4C19-B59A-F092131F63C3}" srcOrd="2" destOrd="0" presId="urn:microsoft.com/office/officeart/2005/8/layout/default"/>
    <dgm:cxn modelId="{B14DDBBD-2D25-41E3-A5D3-30402A037A39}" type="presParOf" srcId="{A9055441-5665-4D05-B8A7-2AA95CE8AC6D}" destId="{DCC97314-071F-4974-B371-47DE0D267E2B}" srcOrd="3" destOrd="0" presId="urn:microsoft.com/office/officeart/2005/8/layout/default"/>
    <dgm:cxn modelId="{01091D3A-3348-4D68-A21F-F36B56A02CF6}" type="presParOf" srcId="{A9055441-5665-4D05-B8A7-2AA95CE8AC6D}" destId="{7DFE7B58-899F-4678-8431-53B7B971C61A}" srcOrd="4" destOrd="0" presId="urn:microsoft.com/office/officeart/2005/8/layout/default"/>
    <dgm:cxn modelId="{3B669D8C-046A-4AF6-9714-63C0D92F8252}" type="presParOf" srcId="{A9055441-5665-4D05-B8A7-2AA95CE8AC6D}" destId="{45055CEA-1537-4A10-8DA7-97EED19E0EC9}" srcOrd="5" destOrd="0" presId="urn:microsoft.com/office/officeart/2005/8/layout/default"/>
    <dgm:cxn modelId="{EFDAF7EE-39C0-4E7A-A97D-B3714BCE9C5F}" type="presParOf" srcId="{A9055441-5665-4D05-B8A7-2AA95CE8AC6D}" destId="{B1FC7168-F61F-4D8F-A229-7283B145B66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198728F-F57A-49F5-89CF-7EF6103E1ABE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4EB81E-89A9-4BE9-8046-00C2BA8E83AD}">
      <dgm:prSet phldrT="[Text]"/>
      <dgm:spPr/>
      <dgm:t>
        <a:bodyPr/>
        <a:lstStyle/>
        <a:p>
          <a:r>
            <a:rPr lang="en-US" dirty="0" smtClean="0"/>
            <a:t>Washington Consensus [‘89]</a:t>
          </a:r>
          <a:endParaRPr lang="en-US" dirty="0"/>
        </a:p>
      </dgm:t>
    </dgm:pt>
    <dgm:pt modelId="{579AF145-EBFD-4965-B314-BD587C2A40BC}" type="parTrans" cxnId="{38CF6367-C718-4ADE-A06C-5D4FF9ED5A9C}">
      <dgm:prSet/>
      <dgm:spPr/>
      <dgm:t>
        <a:bodyPr/>
        <a:lstStyle/>
        <a:p>
          <a:endParaRPr lang="en-US"/>
        </a:p>
      </dgm:t>
    </dgm:pt>
    <dgm:pt modelId="{AC3276CF-D29F-4BFC-A1E4-1A0DFF2C7B10}" type="sibTrans" cxnId="{38CF6367-C718-4ADE-A06C-5D4FF9ED5A9C}">
      <dgm:prSet/>
      <dgm:spPr/>
      <dgm:t>
        <a:bodyPr/>
        <a:lstStyle/>
        <a:p>
          <a:endParaRPr lang="en-US"/>
        </a:p>
      </dgm:t>
    </dgm:pt>
    <dgm:pt modelId="{C2FF0040-8635-472F-BF22-7513D041C71F}">
      <dgm:prSet phldrT="[Text]"/>
      <dgm:spPr/>
      <dgm:t>
        <a:bodyPr/>
        <a:lstStyle/>
        <a:p>
          <a:r>
            <a:rPr lang="en-US" dirty="0" smtClean="0"/>
            <a:t>Open Capital (FDI)</a:t>
          </a:r>
          <a:endParaRPr lang="en-US" dirty="0"/>
        </a:p>
      </dgm:t>
    </dgm:pt>
    <dgm:pt modelId="{3067F6DE-A7AB-4E0A-B6BF-05F7F3F6C316}" type="parTrans" cxnId="{00FA9261-76C7-4925-BBA4-E6DC7D577237}">
      <dgm:prSet/>
      <dgm:spPr/>
      <dgm:t>
        <a:bodyPr/>
        <a:lstStyle/>
        <a:p>
          <a:endParaRPr lang="en-US"/>
        </a:p>
      </dgm:t>
    </dgm:pt>
    <dgm:pt modelId="{ED51AA10-A12D-451D-8EDD-98F17189F1C5}" type="sibTrans" cxnId="{00FA9261-76C7-4925-BBA4-E6DC7D577237}">
      <dgm:prSet/>
      <dgm:spPr/>
      <dgm:t>
        <a:bodyPr/>
        <a:lstStyle/>
        <a:p>
          <a:endParaRPr lang="en-US"/>
        </a:p>
      </dgm:t>
    </dgm:pt>
    <dgm:pt modelId="{382D211A-054C-44C4-8276-40F97A0757A6}">
      <dgm:prSet phldrT="[Text]"/>
      <dgm:spPr/>
      <dgm:t>
        <a:bodyPr/>
        <a:lstStyle/>
        <a:p>
          <a:r>
            <a:rPr lang="en-US" dirty="0" smtClean="0"/>
            <a:t>By IMF, World Bank &amp; USA </a:t>
          </a:r>
          <a:endParaRPr lang="en-US" dirty="0"/>
        </a:p>
      </dgm:t>
    </dgm:pt>
    <dgm:pt modelId="{72567ACA-DAEE-45CF-B207-F2798015BE19}" type="parTrans" cxnId="{7A00332A-EA74-4AB2-B66F-7091DC486872}">
      <dgm:prSet/>
      <dgm:spPr/>
      <dgm:t>
        <a:bodyPr/>
        <a:lstStyle/>
        <a:p>
          <a:endParaRPr lang="en-US"/>
        </a:p>
      </dgm:t>
    </dgm:pt>
    <dgm:pt modelId="{B877B2F0-39A4-4EEC-B68C-09399084B3ED}" type="sibTrans" cxnId="{7A00332A-EA74-4AB2-B66F-7091DC486872}">
      <dgm:prSet/>
      <dgm:spPr/>
      <dgm:t>
        <a:bodyPr/>
        <a:lstStyle/>
        <a:p>
          <a:endParaRPr lang="en-US"/>
        </a:p>
      </dgm:t>
    </dgm:pt>
    <dgm:pt modelId="{5DEC3AD3-39C7-4084-89A8-8978F1C7C42E}">
      <dgm:prSet phldrT="[Text]"/>
      <dgm:spPr/>
      <dgm:t>
        <a:bodyPr/>
        <a:lstStyle/>
        <a:p>
          <a:r>
            <a:rPr lang="en-US" dirty="0" smtClean="0"/>
            <a:t>Open Trade (Tax, License)</a:t>
          </a:r>
          <a:endParaRPr lang="en-US" dirty="0"/>
        </a:p>
      </dgm:t>
    </dgm:pt>
    <dgm:pt modelId="{8400A939-3064-4543-982A-48E63F33CF1C}" type="parTrans" cxnId="{F6C44719-C004-4257-BC19-4F1DE9485EB7}">
      <dgm:prSet/>
      <dgm:spPr/>
      <dgm:t>
        <a:bodyPr/>
        <a:lstStyle/>
        <a:p>
          <a:endParaRPr lang="en-US"/>
        </a:p>
      </dgm:t>
    </dgm:pt>
    <dgm:pt modelId="{50F6313E-6742-48AB-80F8-7E60F2B409D6}" type="sibTrans" cxnId="{F6C44719-C004-4257-BC19-4F1DE9485EB7}">
      <dgm:prSet/>
      <dgm:spPr/>
      <dgm:t>
        <a:bodyPr/>
        <a:lstStyle/>
        <a:p>
          <a:endParaRPr lang="en-US"/>
        </a:p>
      </dgm:t>
    </dgm:pt>
    <dgm:pt modelId="{563E1CD3-C57F-4C08-AAF6-F9F719BECE9E}">
      <dgm:prSet phldrT="[Text]"/>
      <dgm:spPr/>
      <dgm:t>
        <a:bodyPr/>
        <a:lstStyle/>
        <a:p>
          <a:r>
            <a:rPr lang="en-US" dirty="0" smtClean="0"/>
            <a:t>Reliance on private Sector</a:t>
          </a:r>
          <a:endParaRPr lang="en-US" dirty="0"/>
        </a:p>
      </dgm:t>
    </dgm:pt>
    <dgm:pt modelId="{3071061F-B070-4A3C-B4F7-9E87F2CE983E}" type="parTrans" cxnId="{85438201-3EDE-4899-9CA1-67A43410F7AF}">
      <dgm:prSet/>
      <dgm:spPr/>
      <dgm:t>
        <a:bodyPr/>
        <a:lstStyle/>
        <a:p>
          <a:endParaRPr lang="en-US"/>
        </a:p>
      </dgm:t>
    </dgm:pt>
    <dgm:pt modelId="{F016BEB7-D8F4-4057-B080-10939DDDB230}" type="sibTrans" cxnId="{85438201-3EDE-4899-9CA1-67A43410F7AF}">
      <dgm:prSet/>
      <dgm:spPr/>
      <dgm:t>
        <a:bodyPr/>
        <a:lstStyle/>
        <a:p>
          <a:endParaRPr lang="en-US"/>
        </a:p>
      </dgm:t>
    </dgm:pt>
    <dgm:pt modelId="{6A017D35-DD78-4161-AB18-2CBEEF9EFD45}" type="pres">
      <dgm:prSet presAssocID="{1198728F-F57A-49F5-89CF-7EF6103E1AB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AD9763-D9A8-4058-81D5-BA7C970A5FCB}" type="pres">
      <dgm:prSet presAssocID="{EE4EB81E-89A9-4BE9-8046-00C2BA8E83AD}" presName="root1" presStyleCnt="0"/>
      <dgm:spPr/>
    </dgm:pt>
    <dgm:pt modelId="{45DA96F6-118B-4197-A44D-B77862DBA8D8}" type="pres">
      <dgm:prSet presAssocID="{EE4EB81E-89A9-4BE9-8046-00C2BA8E83A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042D17-DA6E-4B53-A19E-40673B63EEBD}" type="pres">
      <dgm:prSet presAssocID="{EE4EB81E-89A9-4BE9-8046-00C2BA8E83AD}" presName="level2hierChild" presStyleCnt="0"/>
      <dgm:spPr/>
    </dgm:pt>
    <dgm:pt modelId="{86D763DF-1754-4F21-8D1F-BB755DB62A9A}" type="pres">
      <dgm:prSet presAssocID="{72567ACA-DAEE-45CF-B207-F2798015BE19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1D18EA76-611B-4077-8AE7-266B8668AC25}" type="pres">
      <dgm:prSet presAssocID="{72567ACA-DAEE-45CF-B207-F2798015BE19}" presName="connTx" presStyleLbl="parChTrans1D2" presStyleIdx="0" presStyleCnt="4"/>
      <dgm:spPr/>
      <dgm:t>
        <a:bodyPr/>
        <a:lstStyle/>
        <a:p>
          <a:endParaRPr lang="en-US"/>
        </a:p>
      </dgm:t>
    </dgm:pt>
    <dgm:pt modelId="{38E4FC3B-60F5-4DD1-9708-56E80B849C8D}" type="pres">
      <dgm:prSet presAssocID="{382D211A-054C-44C4-8276-40F97A0757A6}" presName="root2" presStyleCnt="0"/>
      <dgm:spPr/>
    </dgm:pt>
    <dgm:pt modelId="{E01FA7AD-1FBC-4E1F-B088-855C0DFE1F5C}" type="pres">
      <dgm:prSet presAssocID="{382D211A-054C-44C4-8276-40F97A0757A6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4E0F02-5FE2-4D2F-B31D-386B9F79D021}" type="pres">
      <dgm:prSet presAssocID="{382D211A-054C-44C4-8276-40F97A0757A6}" presName="level3hierChild" presStyleCnt="0"/>
      <dgm:spPr/>
    </dgm:pt>
    <dgm:pt modelId="{22BE0ABE-2514-47AB-BD09-4632D6A8B557}" type="pres">
      <dgm:prSet presAssocID="{3067F6DE-A7AB-4E0A-B6BF-05F7F3F6C316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5E977C20-F748-4A84-90BF-F69C22FC3BAE}" type="pres">
      <dgm:prSet presAssocID="{3067F6DE-A7AB-4E0A-B6BF-05F7F3F6C316}" presName="connTx" presStyleLbl="parChTrans1D2" presStyleIdx="1" presStyleCnt="4"/>
      <dgm:spPr/>
      <dgm:t>
        <a:bodyPr/>
        <a:lstStyle/>
        <a:p>
          <a:endParaRPr lang="en-US"/>
        </a:p>
      </dgm:t>
    </dgm:pt>
    <dgm:pt modelId="{AFF3920E-4E40-4D90-A2EF-2CB0910D6EC3}" type="pres">
      <dgm:prSet presAssocID="{C2FF0040-8635-472F-BF22-7513D041C71F}" presName="root2" presStyleCnt="0"/>
      <dgm:spPr/>
    </dgm:pt>
    <dgm:pt modelId="{42511FA8-E946-4156-A599-DC4A53D2438C}" type="pres">
      <dgm:prSet presAssocID="{C2FF0040-8635-472F-BF22-7513D041C71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4779EF-D998-4D5C-A06F-F82DEDBDC5BB}" type="pres">
      <dgm:prSet presAssocID="{C2FF0040-8635-472F-BF22-7513D041C71F}" presName="level3hierChild" presStyleCnt="0"/>
      <dgm:spPr/>
    </dgm:pt>
    <dgm:pt modelId="{64D54CEC-D5E7-4FF0-87F0-C95A09A5F9BF}" type="pres">
      <dgm:prSet presAssocID="{8400A939-3064-4543-982A-48E63F33CF1C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B9A0D494-0D7A-40FB-82F4-D2A41E92497F}" type="pres">
      <dgm:prSet presAssocID="{8400A939-3064-4543-982A-48E63F33CF1C}" presName="connTx" presStyleLbl="parChTrans1D2" presStyleIdx="2" presStyleCnt="4"/>
      <dgm:spPr/>
      <dgm:t>
        <a:bodyPr/>
        <a:lstStyle/>
        <a:p>
          <a:endParaRPr lang="en-US"/>
        </a:p>
      </dgm:t>
    </dgm:pt>
    <dgm:pt modelId="{2B011D5E-4105-49A3-9EEA-FB72CAD294D5}" type="pres">
      <dgm:prSet presAssocID="{5DEC3AD3-39C7-4084-89A8-8978F1C7C42E}" presName="root2" presStyleCnt="0"/>
      <dgm:spPr/>
    </dgm:pt>
    <dgm:pt modelId="{5E57FFDB-B5FD-4149-8176-466947280AFC}" type="pres">
      <dgm:prSet presAssocID="{5DEC3AD3-39C7-4084-89A8-8978F1C7C42E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190857-784F-4BDB-A02A-269B44B99366}" type="pres">
      <dgm:prSet presAssocID="{5DEC3AD3-39C7-4084-89A8-8978F1C7C42E}" presName="level3hierChild" presStyleCnt="0"/>
      <dgm:spPr/>
    </dgm:pt>
    <dgm:pt modelId="{40027C7E-6998-4B2C-A273-3914710A72A3}" type="pres">
      <dgm:prSet presAssocID="{3071061F-B070-4A3C-B4F7-9E87F2CE983E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4DA2A1A8-68CC-4443-AEF3-FBBA296812D6}" type="pres">
      <dgm:prSet presAssocID="{3071061F-B070-4A3C-B4F7-9E87F2CE983E}" presName="connTx" presStyleLbl="parChTrans1D2" presStyleIdx="3" presStyleCnt="4"/>
      <dgm:spPr/>
      <dgm:t>
        <a:bodyPr/>
        <a:lstStyle/>
        <a:p>
          <a:endParaRPr lang="en-US"/>
        </a:p>
      </dgm:t>
    </dgm:pt>
    <dgm:pt modelId="{B53A1D16-7E09-4947-AFF4-E5211C299F5F}" type="pres">
      <dgm:prSet presAssocID="{563E1CD3-C57F-4C08-AAF6-F9F719BECE9E}" presName="root2" presStyleCnt="0"/>
      <dgm:spPr/>
    </dgm:pt>
    <dgm:pt modelId="{A25A9B0E-9CC9-4C94-92D8-3B33A11939C9}" type="pres">
      <dgm:prSet presAssocID="{563E1CD3-C57F-4C08-AAF6-F9F719BECE9E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6AEA9B-18E0-4C87-808D-8E5BC2A7E90A}" type="pres">
      <dgm:prSet presAssocID="{563E1CD3-C57F-4C08-AAF6-F9F719BECE9E}" presName="level3hierChild" presStyleCnt="0"/>
      <dgm:spPr/>
    </dgm:pt>
  </dgm:ptLst>
  <dgm:cxnLst>
    <dgm:cxn modelId="{08469F11-86E5-429D-AFD5-BD06B1C4F3A7}" type="presOf" srcId="{3067F6DE-A7AB-4E0A-B6BF-05F7F3F6C316}" destId="{5E977C20-F748-4A84-90BF-F69C22FC3BAE}" srcOrd="1" destOrd="0" presId="urn:microsoft.com/office/officeart/2008/layout/HorizontalMultiLevelHierarchy"/>
    <dgm:cxn modelId="{7A00332A-EA74-4AB2-B66F-7091DC486872}" srcId="{EE4EB81E-89A9-4BE9-8046-00C2BA8E83AD}" destId="{382D211A-054C-44C4-8276-40F97A0757A6}" srcOrd="0" destOrd="0" parTransId="{72567ACA-DAEE-45CF-B207-F2798015BE19}" sibTransId="{B877B2F0-39A4-4EEC-B68C-09399084B3ED}"/>
    <dgm:cxn modelId="{85438201-3EDE-4899-9CA1-67A43410F7AF}" srcId="{EE4EB81E-89A9-4BE9-8046-00C2BA8E83AD}" destId="{563E1CD3-C57F-4C08-AAF6-F9F719BECE9E}" srcOrd="3" destOrd="0" parTransId="{3071061F-B070-4A3C-B4F7-9E87F2CE983E}" sibTransId="{F016BEB7-D8F4-4057-B080-10939DDDB230}"/>
    <dgm:cxn modelId="{293B7ED3-F9D2-4F94-819F-C336F3D34771}" type="presOf" srcId="{EE4EB81E-89A9-4BE9-8046-00C2BA8E83AD}" destId="{45DA96F6-118B-4197-A44D-B77862DBA8D8}" srcOrd="0" destOrd="0" presId="urn:microsoft.com/office/officeart/2008/layout/HorizontalMultiLevelHierarchy"/>
    <dgm:cxn modelId="{00FA9261-76C7-4925-BBA4-E6DC7D577237}" srcId="{EE4EB81E-89A9-4BE9-8046-00C2BA8E83AD}" destId="{C2FF0040-8635-472F-BF22-7513D041C71F}" srcOrd="1" destOrd="0" parTransId="{3067F6DE-A7AB-4E0A-B6BF-05F7F3F6C316}" sibTransId="{ED51AA10-A12D-451D-8EDD-98F17189F1C5}"/>
    <dgm:cxn modelId="{BE46EFF5-BA0B-4380-B720-13D4F7207A97}" type="presOf" srcId="{72567ACA-DAEE-45CF-B207-F2798015BE19}" destId="{86D763DF-1754-4F21-8D1F-BB755DB62A9A}" srcOrd="0" destOrd="0" presId="urn:microsoft.com/office/officeart/2008/layout/HorizontalMultiLevelHierarchy"/>
    <dgm:cxn modelId="{B50C8523-2A42-4317-846B-87E2C0DCD0AB}" type="presOf" srcId="{3071061F-B070-4A3C-B4F7-9E87F2CE983E}" destId="{40027C7E-6998-4B2C-A273-3914710A72A3}" srcOrd="0" destOrd="0" presId="urn:microsoft.com/office/officeart/2008/layout/HorizontalMultiLevelHierarchy"/>
    <dgm:cxn modelId="{F6C44719-C004-4257-BC19-4F1DE9485EB7}" srcId="{EE4EB81E-89A9-4BE9-8046-00C2BA8E83AD}" destId="{5DEC3AD3-39C7-4084-89A8-8978F1C7C42E}" srcOrd="2" destOrd="0" parTransId="{8400A939-3064-4543-982A-48E63F33CF1C}" sibTransId="{50F6313E-6742-48AB-80F8-7E60F2B409D6}"/>
    <dgm:cxn modelId="{E50B4630-1B99-456B-94FB-F354C372F415}" type="presOf" srcId="{C2FF0040-8635-472F-BF22-7513D041C71F}" destId="{42511FA8-E946-4156-A599-DC4A53D2438C}" srcOrd="0" destOrd="0" presId="urn:microsoft.com/office/officeart/2008/layout/HorizontalMultiLevelHierarchy"/>
    <dgm:cxn modelId="{021DDE5E-73BD-454E-8260-4E51FDC35C96}" type="presOf" srcId="{3071061F-B070-4A3C-B4F7-9E87F2CE983E}" destId="{4DA2A1A8-68CC-4443-AEF3-FBBA296812D6}" srcOrd="1" destOrd="0" presId="urn:microsoft.com/office/officeart/2008/layout/HorizontalMultiLevelHierarchy"/>
    <dgm:cxn modelId="{7B2F9F41-67BE-482E-8681-5026E0A147B4}" type="presOf" srcId="{3067F6DE-A7AB-4E0A-B6BF-05F7F3F6C316}" destId="{22BE0ABE-2514-47AB-BD09-4632D6A8B557}" srcOrd="0" destOrd="0" presId="urn:microsoft.com/office/officeart/2008/layout/HorizontalMultiLevelHierarchy"/>
    <dgm:cxn modelId="{13E47FBE-CC5A-49DE-BBB5-8B6832B6F2A5}" type="presOf" srcId="{382D211A-054C-44C4-8276-40F97A0757A6}" destId="{E01FA7AD-1FBC-4E1F-B088-855C0DFE1F5C}" srcOrd="0" destOrd="0" presId="urn:microsoft.com/office/officeart/2008/layout/HorizontalMultiLevelHierarchy"/>
    <dgm:cxn modelId="{102DB248-EA50-4DA9-BE1D-AAF00E20C4D7}" type="presOf" srcId="{563E1CD3-C57F-4C08-AAF6-F9F719BECE9E}" destId="{A25A9B0E-9CC9-4C94-92D8-3B33A11939C9}" srcOrd="0" destOrd="0" presId="urn:microsoft.com/office/officeart/2008/layout/HorizontalMultiLevelHierarchy"/>
    <dgm:cxn modelId="{5BFB2023-DDD4-4685-B6FD-875D1A73BD3D}" type="presOf" srcId="{8400A939-3064-4543-982A-48E63F33CF1C}" destId="{64D54CEC-D5E7-4FF0-87F0-C95A09A5F9BF}" srcOrd="0" destOrd="0" presId="urn:microsoft.com/office/officeart/2008/layout/HorizontalMultiLevelHierarchy"/>
    <dgm:cxn modelId="{B498BE5F-4EFA-4C00-BB42-D47DC156EBA9}" type="presOf" srcId="{5DEC3AD3-39C7-4084-89A8-8978F1C7C42E}" destId="{5E57FFDB-B5FD-4149-8176-466947280AFC}" srcOrd="0" destOrd="0" presId="urn:microsoft.com/office/officeart/2008/layout/HorizontalMultiLevelHierarchy"/>
    <dgm:cxn modelId="{C75FB033-7D67-49E7-A9D9-4381A4CFDE1B}" type="presOf" srcId="{1198728F-F57A-49F5-89CF-7EF6103E1ABE}" destId="{6A017D35-DD78-4161-AB18-2CBEEF9EFD45}" srcOrd="0" destOrd="0" presId="urn:microsoft.com/office/officeart/2008/layout/HorizontalMultiLevelHierarchy"/>
    <dgm:cxn modelId="{38CF6367-C718-4ADE-A06C-5D4FF9ED5A9C}" srcId="{1198728F-F57A-49F5-89CF-7EF6103E1ABE}" destId="{EE4EB81E-89A9-4BE9-8046-00C2BA8E83AD}" srcOrd="0" destOrd="0" parTransId="{579AF145-EBFD-4965-B314-BD587C2A40BC}" sibTransId="{AC3276CF-D29F-4BFC-A1E4-1A0DFF2C7B10}"/>
    <dgm:cxn modelId="{2DB8F663-618F-45CD-AC71-DEA4814DAACA}" type="presOf" srcId="{72567ACA-DAEE-45CF-B207-F2798015BE19}" destId="{1D18EA76-611B-4077-8AE7-266B8668AC25}" srcOrd="1" destOrd="0" presId="urn:microsoft.com/office/officeart/2008/layout/HorizontalMultiLevelHierarchy"/>
    <dgm:cxn modelId="{AE8DDB9D-282A-418F-B8AB-4E40FE98EB98}" type="presOf" srcId="{8400A939-3064-4543-982A-48E63F33CF1C}" destId="{B9A0D494-0D7A-40FB-82F4-D2A41E92497F}" srcOrd="1" destOrd="0" presId="urn:microsoft.com/office/officeart/2008/layout/HorizontalMultiLevelHierarchy"/>
    <dgm:cxn modelId="{6DF8580D-AF5D-41EF-A197-2F1F67004A0D}" type="presParOf" srcId="{6A017D35-DD78-4161-AB18-2CBEEF9EFD45}" destId="{95AD9763-D9A8-4058-81D5-BA7C970A5FCB}" srcOrd="0" destOrd="0" presId="urn:microsoft.com/office/officeart/2008/layout/HorizontalMultiLevelHierarchy"/>
    <dgm:cxn modelId="{BE88B3CD-7B48-43E2-862F-F3FE0D9AE050}" type="presParOf" srcId="{95AD9763-D9A8-4058-81D5-BA7C970A5FCB}" destId="{45DA96F6-118B-4197-A44D-B77862DBA8D8}" srcOrd="0" destOrd="0" presId="urn:microsoft.com/office/officeart/2008/layout/HorizontalMultiLevelHierarchy"/>
    <dgm:cxn modelId="{37643BAC-13BD-451C-97A7-EADCC72F7065}" type="presParOf" srcId="{95AD9763-D9A8-4058-81D5-BA7C970A5FCB}" destId="{F8042D17-DA6E-4B53-A19E-40673B63EEBD}" srcOrd="1" destOrd="0" presId="urn:microsoft.com/office/officeart/2008/layout/HorizontalMultiLevelHierarchy"/>
    <dgm:cxn modelId="{38349A2A-26FC-4475-9D0E-5993B4C1A803}" type="presParOf" srcId="{F8042D17-DA6E-4B53-A19E-40673B63EEBD}" destId="{86D763DF-1754-4F21-8D1F-BB755DB62A9A}" srcOrd="0" destOrd="0" presId="urn:microsoft.com/office/officeart/2008/layout/HorizontalMultiLevelHierarchy"/>
    <dgm:cxn modelId="{E3DA4787-7E87-4777-965D-0A88BD7837E9}" type="presParOf" srcId="{86D763DF-1754-4F21-8D1F-BB755DB62A9A}" destId="{1D18EA76-611B-4077-8AE7-266B8668AC25}" srcOrd="0" destOrd="0" presId="urn:microsoft.com/office/officeart/2008/layout/HorizontalMultiLevelHierarchy"/>
    <dgm:cxn modelId="{27CC3202-DFB9-4E40-921A-FA5163D04C30}" type="presParOf" srcId="{F8042D17-DA6E-4B53-A19E-40673B63EEBD}" destId="{38E4FC3B-60F5-4DD1-9708-56E80B849C8D}" srcOrd="1" destOrd="0" presId="urn:microsoft.com/office/officeart/2008/layout/HorizontalMultiLevelHierarchy"/>
    <dgm:cxn modelId="{8FC6B649-FCC4-4844-A07C-4E8F43FBA35D}" type="presParOf" srcId="{38E4FC3B-60F5-4DD1-9708-56E80B849C8D}" destId="{E01FA7AD-1FBC-4E1F-B088-855C0DFE1F5C}" srcOrd="0" destOrd="0" presId="urn:microsoft.com/office/officeart/2008/layout/HorizontalMultiLevelHierarchy"/>
    <dgm:cxn modelId="{85EE617C-2214-4CCD-8FA7-36D78FCE3440}" type="presParOf" srcId="{38E4FC3B-60F5-4DD1-9708-56E80B849C8D}" destId="{A74E0F02-5FE2-4D2F-B31D-386B9F79D021}" srcOrd="1" destOrd="0" presId="urn:microsoft.com/office/officeart/2008/layout/HorizontalMultiLevelHierarchy"/>
    <dgm:cxn modelId="{5820026A-EF36-445F-8E3A-D9E991DBF88B}" type="presParOf" srcId="{F8042D17-DA6E-4B53-A19E-40673B63EEBD}" destId="{22BE0ABE-2514-47AB-BD09-4632D6A8B557}" srcOrd="2" destOrd="0" presId="urn:microsoft.com/office/officeart/2008/layout/HorizontalMultiLevelHierarchy"/>
    <dgm:cxn modelId="{093DF12F-B8F8-4BEB-816D-8D775440A4B1}" type="presParOf" srcId="{22BE0ABE-2514-47AB-BD09-4632D6A8B557}" destId="{5E977C20-F748-4A84-90BF-F69C22FC3BAE}" srcOrd="0" destOrd="0" presId="urn:microsoft.com/office/officeart/2008/layout/HorizontalMultiLevelHierarchy"/>
    <dgm:cxn modelId="{1E4EC930-61EA-4911-A91D-53032ECE5CF7}" type="presParOf" srcId="{F8042D17-DA6E-4B53-A19E-40673B63EEBD}" destId="{AFF3920E-4E40-4D90-A2EF-2CB0910D6EC3}" srcOrd="3" destOrd="0" presId="urn:microsoft.com/office/officeart/2008/layout/HorizontalMultiLevelHierarchy"/>
    <dgm:cxn modelId="{405CDA5A-B7E7-4E0A-AC43-6317819E28A2}" type="presParOf" srcId="{AFF3920E-4E40-4D90-A2EF-2CB0910D6EC3}" destId="{42511FA8-E946-4156-A599-DC4A53D2438C}" srcOrd="0" destOrd="0" presId="urn:microsoft.com/office/officeart/2008/layout/HorizontalMultiLevelHierarchy"/>
    <dgm:cxn modelId="{0B2A8FD1-A694-4F07-B575-9996318C52FD}" type="presParOf" srcId="{AFF3920E-4E40-4D90-A2EF-2CB0910D6EC3}" destId="{CA4779EF-D998-4D5C-A06F-F82DEDBDC5BB}" srcOrd="1" destOrd="0" presId="urn:microsoft.com/office/officeart/2008/layout/HorizontalMultiLevelHierarchy"/>
    <dgm:cxn modelId="{33CCFC9D-62E9-4F9A-AA4E-EF20C78C784F}" type="presParOf" srcId="{F8042D17-DA6E-4B53-A19E-40673B63EEBD}" destId="{64D54CEC-D5E7-4FF0-87F0-C95A09A5F9BF}" srcOrd="4" destOrd="0" presId="urn:microsoft.com/office/officeart/2008/layout/HorizontalMultiLevelHierarchy"/>
    <dgm:cxn modelId="{62A05547-46E0-4CD3-9CEA-DE83E3246471}" type="presParOf" srcId="{64D54CEC-D5E7-4FF0-87F0-C95A09A5F9BF}" destId="{B9A0D494-0D7A-40FB-82F4-D2A41E92497F}" srcOrd="0" destOrd="0" presId="urn:microsoft.com/office/officeart/2008/layout/HorizontalMultiLevelHierarchy"/>
    <dgm:cxn modelId="{762D28F8-DC04-4E50-B5AE-2CF37F428941}" type="presParOf" srcId="{F8042D17-DA6E-4B53-A19E-40673B63EEBD}" destId="{2B011D5E-4105-49A3-9EEA-FB72CAD294D5}" srcOrd="5" destOrd="0" presId="urn:microsoft.com/office/officeart/2008/layout/HorizontalMultiLevelHierarchy"/>
    <dgm:cxn modelId="{C0853EA0-4D0E-4C3B-A16A-781B7D63EE65}" type="presParOf" srcId="{2B011D5E-4105-49A3-9EEA-FB72CAD294D5}" destId="{5E57FFDB-B5FD-4149-8176-466947280AFC}" srcOrd="0" destOrd="0" presId="urn:microsoft.com/office/officeart/2008/layout/HorizontalMultiLevelHierarchy"/>
    <dgm:cxn modelId="{2E01A526-B29E-4913-9F60-FBFB4CC68FDC}" type="presParOf" srcId="{2B011D5E-4105-49A3-9EEA-FB72CAD294D5}" destId="{61190857-784F-4BDB-A02A-269B44B99366}" srcOrd="1" destOrd="0" presId="urn:microsoft.com/office/officeart/2008/layout/HorizontalMultiLevelHierarchy"/>
    <dgm:cxn modelId="{085858BF-EEA9-4C33-A9E6-9C4D2CAAA47A}" type="presParOf" srcId="{F8042D17-DA6E-4B53-A19E-40673B63EEBD}" destId="{40027C7E-6998-4B2C-A273-3914710A72A3}" srcOrd="6" destOrd="0" presId="urn:microsoft.com/office/officeart/2008/layout/HorizontalMultiLevelHierarchy"/>
    <dgm:cxn modelId="{044C1CC6-C5C8-4508-B86B-D8F477B84778}" type="presParOf" srcId="{40027C7E-6998-4B2C-A273-3914710A72A3}" destId="{4DA2A1A8-68CC-4443-AEF3-FBBA296812D6}" srcOrd="0" destOrd="0" presId="urn:microsoft.com/office/officeart/2008/layout/HorizontalMultiLevelHierarchy"/>
    <dgm:cxn modelId="{93449286-F43A-4CF6-93F4-DC1A7A426B80}" type="presParOf" srcId="{F8042D17-DA6E-4B53-A19E-40673B63EEBD}" destId="{B53A1D16-7E09-4947-AFF4-E5211C299F5F}" srcOrd="7" destOrd="0" presId="urn:microsoft.com/office/officeart/2008/layout/HorizontalMultiLevelHierarchy"/>
    <dgm:cxn modelId="{E306D661-5742-4886-B53D-20C8387C04DC}" type="presParOf" srcId="{B53A1D16-7E09-4947-AFF4-E5211C299F5F}" destId="{A25A9B0E-9CC9-4C94-92D8-3B33A11939C9}" srcOrd="0" destOrd="0" presId="urn:microsoft.com/office/officeart/2008/layout/HorizontalMultiLevelHierarchy"/>
    <dgm:cxn modelId="{E51232CC-CA9A-4188-AB1F-D4384900C269}" type="presParOf" srcId="{B53A1D16-7E09-4947-AFF4-E5211C299F5F}" destId="{726AEA9B-18E0-4C87-808D-8E5BC2A7E90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4402294-141E-49C4-8752-5AEF7657048C}" type="doc">
      <dgm:prSet loTypeId="urn:microsoft.com/office/officeart/2005/8/layout/hierarchy4" loCatId="hierarchy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EC7AF7A-BC6B-4BA8-BA0D-FA30FDE1DF27}">
      <dgm:prSet phldrT="[Text]"/>
      <dgm:spPr/>
      <dgm:t>
        <a:bodyPr/>
        <a:lstStyle/>
        <a:p>
          <a:r>
            <a:rPr lang="en-US" dirty="0" smtClean="0"/>
            <a:t>Economic Success: </a:t>
          </a:r>
          <a:br>
            <a:rPr lang="en-US" dirty="0" smtClean="0"/>
          </a:br>
          <a:r>
            <a:rPr lang="en-US" dirty="0" smtClean="0"/>
            <a:t>2 models</a:t>
          </a:r>
          <a:endParaRPr lang="en-US" dirty="0"/>
        </a:p>
      </dgm:t>
    </dgm:pt>
    <dgm:pt modelId="{6C36E3FC-61B3-442F-BDD0-E0760CD7B8DF}" type="parTrans" cxnId="{B24AC6AA-4B81-449F-9F16-97004663CF5B}">
      <dgm:prSet/>
      <dgm:spPr/>
      <dgm:t>
        <a:bodyPr/>
        <a:lstStyle/>
        <a:p>
          <a:endParaRPr lang="en-US"/>
        </a:p>
      </dgm:t>
    </dgm:pt>
    <dgm:pt modelId="{30765C90-A143-4401-A261-0CFB6A37AFFC}" type="sibTrans" cxnId="{B24AC6AA-4B81-449F-9F16-97004663CF5B}">
      <dgm:prSet/>
      <dgm:spPr/>
      <dgm:t>
        <a:bodyPr/>
        <a:lstStyle/>
        <a:p>
          <a:endParaRPr lang="en-US"/>
        </a:p>
      </dgm:t>
    </dgm:pt>
    <dgm:pt modelId="{516E3043-6318-4CEE-A619-8AFE9367C53D}">
      <dgm:prSet phldrT="[Text]"/>
      <dgm:spPr/>
      <dgm:t>
        <a:bodyPr/>
        <a:lstStyle/>
        <a:p>
          <a:r>
            <a:rPr lang="en-US" dirty="0" smtClean="0"/>
            <a:t>Authoritarianism</a:t>
          </a:r>
          <a:endParaRPr lang="en-US" dirty="0"/>
        </a:p>
      </dgm:t>
    </dgm:pt>
    <dgm:pt modelId="{27CF124C-9D6B-4261-9196-4EB68CE194E6}" type="parTrans" cxnId="{DE7881C0-87FE-490D-BD6A-A5128AA6BB73}">
      <dgm:prSet/>
      <dgm:spPr/>
      <dgm:t>
        <a:bodyPr/>
        <a:lstStyle/>
        <a:p>
          <a:endParaRPr lang="en-US"/>
        </a:p>
      </dgm:t>
    </dgm:pt>
    <dgm:pt modelId="{CBD2362B-8BB1-4642-9AEB-089A4508737D}" type="sibTrans" cxnId="{DE7881C0-87FE-490D-BD6A-A5128AA6BB73}">
      <dgm:prSet/>
      <dgm:spPr/>
      <dgm:t>
        <a:bodyPr/>
        <a:lstStyle/>
        <a:p>
          <a:endParaRPr lang="en-US"/>
        </a:p>
      </dgm:t>
    </dgm:pt>
    <dgm:pt modelId="{2995483E-7B4B-4855-BC5C-B15D76359B9A}">
      <dgm:prSet phldrT="[Text]"/>
      <dgm:spPr/>
      <dgm:t>
        <a:bodyPr/>
        <a:lstStyle/>
        <a:p>
          <a:r>
            <a:rPr lang="en-US" dirty="0" smtClean="0"/>
            <a:t>East Asia</a:t>
          </a:r>
          <a:endParaRPr lang="en-US" dirty="0"/>
        </a:p>
      </dgm:t>
    </dgm:pt>
    <dgm:pt modelId="{C7CBB2F7-9BBC-4ADC-BBAB-706F284D4050}" type="parTrans" cxnId="{73584457-AC4B-4447-9A9D-5C18D3F03C59}">
      <dgm:prSet/>
      <dgm:spPr/>
      <dgm:t>
        <a:bodyPr/>
        <a:lstStyle/>
        <a:p>
          <a:endParaRPr lang="en-US"/>
        </a:p>
      </dgm:t>
    </dgm:pt>
    <dgm:pt modelId="{B02C3EB3-1AD9-4D9B-88E5-F3EDBF428F7B}" type="sibTrans" cxnId="{73584457-AC4B-4447-9A9D-5C18D3F03C59}">
      <dgm:prSet/>
      <dgm:spPr/>
      <dgm:t>
        <a:bodyPr/>
        <a:lstStyle/>
        <a:p>
          <a:endParaRPr lang="en-US"/>
        </a:p>
      </dgm:t>
    </dgm:pt>
    <dgm:pt modelId="{1718E674-7BAB-49A2-85C3-4D3C955667FB}">
      <dgm:prSet phldrT="[Text]"/>
      <dgm:spPr/>
      <dgm:t>
        <a:bodyPr/>
        <a:lstStyle/>
        <a:p>
          <a:r>
            <a:rPr lang="en-US" smtClean="0"/>
            <a:t>Democracy:</a:t>
          </a:r>
          <a:endParaRPr lang="en-US" dirty="0"/>
        </a:p>
      </dgm:t>
    </dgm:pt>
    <dgm:pt modelId="{AA9A8580-8982-4773-B723-234C3A597998}" type="parTrans" cxnId="{8307F8FF-B8C7-41FA-813F-B6CF29E9C13B}">
      <dgm:prSet/>
      <dgm:spPr/>
      <dgm:t>
        <a:bodyPr/>
        <a:lstStyle/>
        <a:p>
          <a:endParaRPr lang="en-US"/>
        </a:p>
      </dgm:t>
    </dgm:pt>
    <dgm:pt modelId="{9455CF49-EC86-40AE-8465-2FE36BCBDE62}" type="sibTrans" cxnId="{8307F8FF-B8C7-41FA-813F-B6CF29E9C13B}">
      <dgm:prSet/>
      <dgm:spPr/>
      <dgm:t>
        <a:bodyPr/>
        <a:lstStyle/>
        <a:p>
          <a:endParaRPr lang="en-US"/>
        </a:p>
      </dgm:t>
    </dgm:pt>
    <dgm:pt modelId="{1BA4E2D4-6AD8-4EAD-8022-893007C21E1E}">
      <dgm:prSet phldrT="[Text]"/>
      <dgm:spPr/>
      <dgm:t>
        <a:bodyPr/>
        <a:lstStyle/>
        <a:p>
          <a:r>
            <a:rPr lang="en-US" dirty="0" smtClean="0"/>
            <a:t>Limited voting rights initially like USA</a:t>
          </a:r>
          <a:endParaRPr lang="en-US" dirty="0"/>
        </a:p>
      </dgm:t>
    </dgm:pt>
    <dgm:pt modelId="{413D6A31-3EC7-4400-B2C3-F47A21767D43}" type="parTrans" cxnId="{57F13BDA-D9FE-4029-B9A3-D480A69A80B3}">
      <dgm:prSet/>
      <dgm:spPr/>
      <dgm:t>
        <a:bodyPr/>
        <a:lstStyle/>
        <a:p>
          <a:endParaRPr lang="en-US"/>
        </a:p>
      </dgm:t>
    </dgm:pt>
    <dgm:pt modelId="{AA571FC1-4F9B-4962-AB87-187F97F8743E}" type="sibTrans" cxnId="{57F13BDA-D9FE-4029-B9A3-D480A69A80B3}">
      <dgm:prSet/>
      <dgm:spPr/>
      <dgm:t>
        <a:bodyPr/>
        <a:lstStyle/>
        <a:p>
          <a:endParaRPr lang="en-US"/>
        </a:p>
      </dgm:t>
    </dgm:pt>
    <dgm:pt modelId="{D8D0B1AA-3583-46A4-9090-7E9AC35F3204}" type="pres">
      <dgm:prSet presAssocID="{44402294-141E-49C4-8752-5AEF7657048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AAAFB10-DE87-45DD-904B-02E99D40E5E2}" type="pres">
      <dgm:prSet presAssocID="{AEC7AF7A-BC6B-4BA8-BA0D-FA30FDE1DF27}" presName="vertOne" presStyleCnt="0"/>
      <dgm:spPr/>
      <dgm:t>
        <a:bodyPr/>
        <a:lstStyle/>
        <a:p>
          <a:endParaRPr lang="en-US"/>
        </a:p>
      </dgm:t>
    </dgm:pt>
    <dgm:pt modelId="{F6D45630-8CE6-4DB4-BCD2-10F3812FF542}" type="pres">
      <dgm:prSet presAssocID="{AEC7AF7A-BC6B-4BA8-BA0D-FA30FDE1DF27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8C6EA8-A091-4FA5-A7F7-3FA776623CE6}" type="pres">
      <dgm:prSet presAssocID="{AEC7AF7A-BC6B-4BA8-BA0D-FA30FDE1DF27}" presName="parTransOne" presStyleCnt="0"/>
      <dgm:spPr/>
      <dgm:t>
        <a:bodyPr/>
        <a:lstStyle/>
        <a:p>
          <a:endParaRPr lang="en-US"/>
        </a:p>
      </dgm:t>
    </dgm:pt>
    <dgm:pt modelId="{56CF863A-24B7-406B-AA88-E9972E7AA9B6}" type="pres">
      <dgm:prSet presAssocID="{AEC7AF7A-BC6B-4BA8-BA0D-FA30FDE1DF27}" presName="horzOne" presStyleCnt="0"/>
      <dgm:spPr/>
      <dgm:t>
        <a:bodyPr/>
        <a:lstStyle/>
        <a:p>
          <a:endParaRPr lang="en-US"/>
        </a:p>
      </dgm:t>
    </dgm:pt>
    <dgm:pt modelId="{DC7AC8D7-5AAE-4038-9107-92FA2E93F662}" type="pres">
      <dgm:prSet presAssocID="{516E3043-6318-4CEE-A619-8AFE9367C53D}" presName="vertTwo" presStyleCnt="0"/>
      <dgm:spPr/>
      <dgm:t>
        <a:bodyPr/>
        <a:lstStyle/>
        <a:p>
          <a:endParaRPr lang="en-US"/>
        </a:p>
      </dgm:t>
    </dgm:pt>
    <dgm:pt modelId="{E0E32742-23DF-4698-8A87-2DE98168E8FF}" type="pres">
      <dgm:prSet presAssocID="{516E3043-6318-4CEE-A619-8AFE9367C53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CE296A-BA08-4E7E-8C32-C4073849F6A3}" type="pres">
      <dgm:prSet presAssocID="{516E3043-6318-4CEE-A619-8AFE9367C53D}" presName="parTransTwo" presStyleCnt="0"/>
      <dgm:spPr/>
      <dgm:t>
        <a:bodyPr/>
        <a:lstStyle/>
        <a:p>
          <a:endParaRPr lang="en-US"/>
        </a:p>
      </dgm:t>
    </dgm:pt>
    <dgm:pt modelId="{E9FDB350-8185-459A-8ED0-914A40F9E8CA}" type="pres">
      <dgm:prSet presAssocID="{516E3043-6318-4CEE-A619-8AFE9367C53D}" presName="horzTwo" presStyleCnt="0"/>
      <dgm:spPr/>
      <dgm:t>
        <a:bodyPr/>
        <a:lstStyle/>
        <a:p>
          <a:endParaRPr lang="en-US"/>
        </a:p>
      </dgm:t>
    </dgm:pt>
    <dgm:pt modelId="{7DBF4903-054A-444B-9309-5D20C92E5D7C}" type="pres">
      <dgm:prSet presAssocID="{2995483E-7B4B-4855-BC5C-B15D76359B9A}" presName="vertThree" presStyleCnt="0"/>
      <dgm:spPr/>
      <dgm:t>
        <a:bodyPr/>
        <a:lstStyle/>
        <a:p>
          <a:endParaRPr lang="en-US"/>
        </a:p>
      </dgm:t>
    </dgm:pt>
    <dgm:pt modelId="{D97F3DEA-38B1-4E6C-81F7-5FBA75D71B97}" type="pres">
      <dgm:prSet presAssocID="{2995483E-7B4B-4855-BC5C-B15D76359B9A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9DD76E-FD53-418A-898E-15EAD8D501C0}" type="pres">
      <dgm:prSet presAssocID="{2995483E-7B4B-4855-BC5C-B15D76359B9A}" presName="horzThree" presStyleCnt="0"/>
      <dgm:spPr/>
      <dgm:t>
        <a:bodyPr/>
        <a:lstStyle/>
        <a:p>
          <a:endParaRPr lang="en-US"/>
        </a:p>
      </dgm:t>
    </dgm:pt>
    <dgm:pt modelId="{37ABFAA8-3925-4901-B0EC-95069683F0C5}" type="pres">
      <dgm:prSet presAssocID="{CBD2362B-8BB1-4642-9AEB-089A4508737D}" presName="sibSpaceTwo" presStyleCnt="0"/>
      <dgm:spPr/>
    </dgm:pt>
    <dgm:pt modelId="{B5E5B8F9-B5A9-41FD-85B3-758901C2F956}" type="pres">
      <dgm:prSet presAssocID="{1718E674-7BAB-49A2-85C3-4D3C955667FB}" presName="vertTwo" presStyleCnt="0"/>
      <dgm:spPr/>
    </dgm:pt>
    <dgm:pt modelId="{91DBAA85-0361-408C-9154-1D48E4B1F27F}" type="pres">
      <dgm:prSet presAssocID="{1718E674-7BAB-49A2-85C3-4D3C955667FB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AF17D0-EBC5-474C-9523-5C12D9191E1C}" type="pres">
      <dgm:prSet presAssocID="{1718E674-7BAB-49A2-85C3-4D3C955667FB}" presName="parTransTwo" presStyleCnt="0"/>
      <dgm:spPr/>
    </dgm:pt>
    <dgm:pt modelId="{E320CBFB-4DFC-499F-9AE0-AFC95AEC31AC}" type="pres">
      <dgm:prSet presAssocID="{1718E674-7BAB-49A2-85C3-4D3C955667FB}" presName="horzTwo" presStyleCnt="0"/>
      <dgm:spPr/>
    </dgm:pt>
    <dgm:pt modelId="{B58B81F8-E485-4A05-AA81-82F55243786B}" type="pres">
      <dgm:prSet presAssocID="{1BA4E2D4-6AD8-4EAD-8022-893007C21E1E}" presName="vertThree" presStyleCnt="0"/>
      <dgm:spPr/>
    </dgm:pt>
    <dgm:pt modelId="{5EB374A7-6F0A-4718-A9C1-90CE7DDD73F6}" type="pres">
      <dgm:prSet presAssocID="{1BA4E2D4-6AD8-4EAD-8022-893007C21E1E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9A7AE-8199-458D-B490-0F043EA8F7ED}" type="pres">
      <dgm:prSet presAssocID="{1BA4E2D4-6AD8-4EAD-8022-893007C21E1E}" presName="horzThree" presStyleCnt="0"/>
      <dgm:spPr/>
    </dgm:pt>
  </dgm:ptLst>
  <dgm:cxnLst>
    <dgm:cxn modelId="{DD7F6F70-D51C-491D-915F-80C466531FD3}" type="presOf" srcId="{2995483E-7B4B-4855-BC5C-B15D76359B9A}" destId="{D97F3DEA-38B1-4E6C-81F7-5FBA75D71B97}" srcOrd="0" destOrd="0" presId="urn:microsoft.com/office/officeart/2005/8/layout/hierarchy4"/>
    <dgm:cxn modelId="{F260721D-0931-4A20-853D-217473306647}" type="presOf" srcId="{1BA4E2D4-6AD8-4EAD-8022-893007C21E1E}" destId="{5EB374A7-6F0A-4718-A9C1-90CE7DDD73F6}" srcOrd="0" destOrd="0" presId="urn:microsoft.com/office/officeart/2005/8/layout/hierarchy4"/>
    <dgm:cxn modelId="{DE7881C0-87FE-490D-BD6A-A5128AA6BB73}" srcId="{AEC7AF7A-BC6B-4BA8-BA0D-FA30FDE1DF27}" destId="{516E3043-6318-4CEE-A619-8AFE9367C53D}" srcOrd="0" destOrd="0" parTransId="{27CF124C-9D6B-4261-9196-4EB68CE194E6}" sibTransId="{CBD2362B-8BB1-4642-9AEB-089A4508737D}"/>
    <dgm:cxn modelId="{C600AE62-6605-4C8D-A005-F1AA7E8125A4}" type="presOf" srcId="{516E3043-6318-4CEE-A619-8AFE9367C53D}" destId="{E0E32742-23DF-4698-8A87-2DE98168E8FF}" srcOrd="0" destOrd="0" presId="urn:microsoft.com/office/officeart/2005/8/layout/hierarchy4"/>
    <dgm:cxn modelId="{EB1FCC9F-DEA3-4092-BD87-50B35C8D776D}" type="presOf" srcId="{1718E674-7BAB-49A2-85C3-4D3C955667FB}" destId="{91DBAA85-0361-408C-9154-1D48E4B1F27F}" srcOrd="0" destOrd="0" presId="urn:microsoft.com/office/officeart/2005/8/layout/hierarchy4"/>
    <dgm:cxn modelId="{B24AC6AA-4B81-449F-9F16-97004663CF5B}" srcId="{44402294-141E-49C4-8752-5AEF7657048C}" destId="{AEC7AF7A-BC6B-4BA8-BA0D-FA30FDE1DF27}" srcOrd="0" destOrd="0" parTransId="{6C36E3FC-61B3-442F-BDD0-E0760CD7B8DF}" sibTransId="{30765C90-A143-4401-A261-0CFB6A37AFFC}"/>
    <dgm:cxn modelId="{57F13BDA-D9FE-4029-B9A3-D480A69A80B3}" srcId="{1718E674-7BAB-49A2-85C3-4D3C955667FB}" destId="{1BA4E2D4-6AD8-4EAD-8022-893007C21E1E}" srcOrd="0" destOrd="0" parTransId="{413D6A31-3EC7-4400-B2C3-F47A21767D43}" sibTransId="{AA571FC1-4F9B-4962-AB87-187F97F8743E}"/>
    <dgm:cxn modelId="{73584457-AC4B-4447-9A9D-5C18D3F03C59}" srcId="{516E3043-6318-4CEE-A619-8AFE9367C53D}" destId="{2995483E-7B4B-4855-BC5C-B15D76359B9A}" srcOrd="0" destOrd="0" parTransId="{C7CBB2F7-9BBC-4ADC-BBAB-706F284D4050}" sibTransId="{B02C3EB3-1AD9-4D9B-88E5-F3EDBF428F7B}"/>
    <dgm:cxn modelId="{8307F8FF-B8C7-41FA-813F-B6CF29E9C13B}" srcId="{AEC7AF7A-BC6B-4BA8-BA0D-FA30FDE1DF27}" destId="{1718E674-7BAB-49A2-85C3-4D3C955667FB}" srcOrd="1" destOrd="0" parTransId="{AA9A8580-8982-4773-B723-234C3A597998}" sibTransId="{9455CF49-EC86-40AE-8465-2FE36BCBDE62}"/>
    <dgm:cxn modelId="{A94CB91E-F2E5-4509-9B29-0BBEAB1D282A}" type="presOf" srcId="{44402294-141E-49C4-8752-5AEF7657048C}" destId="{D8D0B1AA-3583-46A4-9090-7E9AC35F3204}" srcOrd="0" destOrd="0" presId="urn:microsoft.com/office/officeart/2005/8/layout/hierarchy4"/>
    <dgm:cxn modelId="{A1A1D046-4A40-4CDA-A99F-CDF01FB695BF}" type="presOf" srcId="{AEC7AF7A-BC6B-4BA8-BA0D-FA30FDE1DF27}" destId="{F6D45630-8CE6-4DB4-BCD2-10F3812FF542}" srcOrd="0" destOrd="0" presId="urn:microsoft.com/office/officeart/2005/8/layout/hierarchy4"/>
    <dgm:cxn modelId="{937744AD-46B9-4479-B5B5-345E4BD135F9}" type="presParOf" srcId="{D8D0B1AA-3583-46A4-9090-7E9AC35F3204}" destId="{1AAAFB10-DE87-45DD-904B-02E99D40E5E2}" srcOrd="0" destOrd="0" presId="urn:microsoft.com/office/officeart/2005/8/layout/hierarchy4"/>
    <dgm:cxn modelId="{81FC6D4C-C533-4EDC-8EA6-B5224F2F06EE}" type="presParOf" srcId="{1AAAFB10-DE87-45DD-904B-02E99D40E5E2}" destId="{F6D45630-8CE6-4DB4-BCD2-10F3812FF542}" srcOrd="0" destOrd="0" presId="urn:microsoft.com/office/officeart/2005/8/layout/hierarchy4"/>
    <dgm:cxn modelId="{AD2001C5-1146-4B22-8ED1-B7B11A6F779D}" type="presParOf" srcId="{1AAAFB10-DE87-45DD-904B-02E99D40E5E2}" destId="{2E8C6EA8-A091-4FA5-A7F7-3FA776623CE6}" srcOrd="1" destOrd="0" presId="urn:microsoft.com/office/officeart/2005/8/layout/hierarchy4"/>
    <dgm:cxn modelId="{E04E0333-06AB-409C-A8CC-048FB8001672}" type="presParOf" srcId="{1AAAFB10-DE87-45DD-904B-02E99D40E5E2}" destId="{56CF863A-24B7-406B-AA88-E9972E7AA9B6}" srcOrd="2" destOrd="0" presId="urn:microsoft.com/office/officeart/2005/8/layout/hierarchy4"/>
    <dgm:cxn modelId="{4542BFC9-113E-48C8-9AEA-62717FC186FC}" type="presParOf" srcId="{56CF863A-24B7-406B-AA88-E9972E7AA9B6}" destId="{DC7AC8D7-5AAE-4038-9107-92FA2E93F662}" srcOrd="0" destOrd="0" presId="urn:microsoft.com/office/officeart/2005/8/layout/hierarchy4"/>
    <dgm:cxn modelId="{C1F5960B-FE5E-4B43-836E-84191FE99E1A}" type="presParOf" srcId="{DC7AC8D7-5AAE-4038-9107-92FA2E93F662}" destId="{E0E32742-23DF-4698-8A87-2DE98168E8FF}" srcOrd="0" destOrd="0" presId="urn:microsoft.com/office/officeart/2005/8/layout/hierarchy4"/>
    <dgm:cxn modelId="{F4E6C1E1-4C52-4F74-BE31-70DCDE3B080D}" type="presParOf" srcId="{DC7AC8D7-5AAE-4038-9107-92FA2E93F662}" destId="{9CCE296A-BA08-4E7E-8C32-C4073849F6A3}" srcOrd="1" destOrd="0" presId="urn:microsoft.com/office/officeart/2005/8/layout/hierarchy4"/>
    <dgm:cxn modelId="{68676D1B-A5D1-43E8-BBE6-C5D4E08897CE}" type="presParOf" srcId="{DC7AC8D7-5AAE-4038-9107-92FA2E93F662}" destId="{E9FDB350-8185-459A-8ED0-914A40F9E8CA}" srcOrd="2" destOrd="0" presId="urn:microsoft.com/office/officeart/2005/8/layout/hierarchy4"/>
    <dgm:cxn modelId="{9DC64376-1159-45A6-8767-B1D185BC3348}" type="presParOf" srcId="{E9FDB350-8185-459A-8ED0-914A40F9E8CA}" destId="{7DBF4903-054A-444B-9309-5D20C92E5D7C}" srcOrd="0" destOrd="0" presId="urn:microsoft.com/office/officeart/2005/8/layout/hierarchy4"/>
    <dgm:cxn modelId="{079A4ADF-6CBF-4F1C-A90D-5901CFDBA231}" type="presParOf" srcId="{7DBF4903-054A-444B-9309-5D20C92E5D7C}" destId="{D97F3DEA-38B1-4E6C-81F7-5FBA75D71B97}" srcOrd="0" destOrd="0" presId="urn:microsoft.com/office/officeart/2005/8/layout/hierarchy4"/>
    <dgm:cxn modelId="{D0B11399-82B9-47E0-BA59-C659B11C6696}" type="presParOf" srcId="{7DBF4903-054A-444B-9309-5D20C92E5D7C}" destId="{7F9DD76E-FD53-418A-898E-15EAD8D501C0}" srcOrd="1" destOrd="0" presId="urn:microsoft.com/office/officeart/2005/8/layout/hierarchy4"/>
    <dgm:cxn modelId="{7BC45F8A-F92E-4510-9575-881B3BFE14AE}" type="presParOf" srcId="{56CF863A-24B7-406B-AA88-E9972E7AA9B6}" destId="{37ABFAA8-3925-4901-B0EC-95069683F0C5}" srcOrd="1" destOrd="0" presId="urn:microsoft.com/office/officeart/2005/8/layout/hierarchy4"/>
    <dgm:cxn modelId="{E866DF0A-4737-409A-ACD5-AC3AEBC35EE9}" type="presParOf" srcId="{56CF863A-24B7-406B-AA88-E9972E7AA9B6}" destId="{B5E5B8F9-B5A9-41FD-85B3-758901C2F956}" srcOrd="2" destOrd="0" presId="urn:microsoft.com/office/officeart/2005/8/layout/hierarchy4"/>
    <dgm:cxn modelId="{6C0E9F1B-BCDE-49D2-9987-66138D235E56}" type="presParOf" srcId="{B5E5B8F9-B5A9-41FD-85B3-758901C2F956}" destId="{91DBAA85-0361-408C-9154-1D48E4B1F27F}" srcOrd="0" destOrd="0" presId="urn:microsoft.com/office/officeart/2005/8/layout/hierarchy4"/>
    <dgm:cxn modelId="{3DCEC48C-650E-4AC8-94DA-50FB86862C93}" type="presParOf" srcId="{B5E5B8F9-B5A9-41FD-85B3-758901C2F956}" destId="{C4AF17D0-EBC5-474C-9523-5C12D9191E1C}" srcOrd="1" destOrd="0" presId="urn:microsoft.com/office/officeart/2005/8/layout/hierarchy4"/>
    <dgm:cxn modelId="{F514AB1F-ED93-485C-847E-D99DF432F6F8}" type="presParOf" srcId="{B5E5B8F9-B5A9-41FD-85B3-758901C2F956}" destId="{E320CBFB-4DFC-499F-9AE0-AFC95AEC31AC}" srcOrd="2" destOrd="0" presId="urn:microsoft.com/office/officeart/2005/8/layout/hierarchy4"/>
    <dgm:cxn modelId="{9A4E0B6F-CEAF-4F16-B04E-7C6C6A464B25}" type="presParOf" srcId="{E320CBFB-4DFC-499F-9AE0-AFC95AEC31AC}" destId="{B58B81F8-E485-4A05-AA81-82F55243786B}" srcOrd="0" destOrd="0" presId="urn:microsoft.com/office/officeart/2005/8/layout/hierarchy4"/>
    <dgm:cxn modelId="{29D2FC15-2A00-43A9-AA6D-CCF742C18718}" type="presParOf" srcId="{B58B81F8-E485-4A05-AA81-82F55243786B}" destId="{5EB374A7-6F0A-4718-A9C1-90CE7DDD73F6}" srcOrd="0" destOrd="0" presId="urn:microsoft.com/office/officeart/2005/8/layout/hierarchy4"/>
    <dgm:cxn modelId="{7E7A8EFD-1BCC-4ED9-BFEE-E9C611D1B1D5}" type="presParOf" srcId="{B58B81F8-E485-4A05-AA81-82F55243786B}" destId="{FF79A7AE-8199-458D-B490-0F043EA8F7E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DC9938A-D895-4204-86CC-5417D458A7E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13B8A-17D6-4B48-A3D9-CE57E241A736}">
      <dgm:prSet phldrT="[Text]"/>
      <dgm:spPr/>
      <dgm:t>
        <a:bodyPr/>
        <a:lstStyle/>
        <a:p>
          <a:r>
            <a:rPr lang="en-US" dirty="0" smtClean="0"/>
            <a:t>Policy making: Distrust for private sector</a:t>
          </a:r>
          <a:endParaRPr lang="en-US" dirty="0"/>
        </a:p>
      </dgm:t>
    </dgm:pt>
    <dgm:pt modelId="{C82B0451-7132-4A99-B35A-2A6CE6D095D4}" type="parTrans" cxnId="{408B0A8E-0FFD-4C73-9888-14C67502FD3A}">
      <dgm:prSet/>
      <dgm:spPr/>
      <dgm:t>
        <a:bodyPr/>
        <a:lstStyle/>
        <a:p>
          <a:endParaRPr lang="en-US"/>
        </a:p>
      </dgm:t>
    </dgm:pt>
    <dgm:pt modelId="{4F314765-5F0F-4350-9E69-021DD669861D}" type="sibTrans" cxnId="{408B0A8E-0FFD-4C73-9888-14C67502FD3A}">
      <dgm:prSet/>
      <dgm:spPr/>
      <dgm:t>
        <a:bodyPr/>
        <a:lstStyle/>
        <a:p>
          <a:endParaRPr lang="en-US"/>
        </a:p>
      </dgm:t>
    </dgm:pt>
    <dgm:pt modelId="{9B2A7F17-FF93-4464-B198-2F8A4B84E2E1}">
      <dgm:prSet phldrT="[Text]"/>
      <dgm:spPr/>
      <dgm:t>
        <a:bodyPr/>
        <a:lstStyle/>
        <a:p>
          <a:r>
            <a:rPr lang="en-US" dirty="0" smtClean="0"/>
            <a:t>Socialism and Mixed Economy</a:t>
          </a:r>
          <a:endParaRPr lang="en-US" dirty="0"/>
        </a:p>
      </dgm:t>
    </dgm:pt>
    <dgm:pt modelId="{C0B92952-1CD0-4D3E-95BD-9C236399C4F6}" type="parTrans" cxnId="{01173173-1ABE-4D8E-BBE1-EF965C2B9D30}">
      <dgm:prSet/>
      <dgm:spPr/>
      <dgm:t>
        <a:bodyPr/>
        <a:lstStyle/>
        <a:p>
          <a:endParaRPr lang="en-US"/>
        </a:p>
      </dgm:t>
    </dgm:pt>
    <dgm:pt modelId="{86DFA515-6F1B-4AD0-910C-9F5F2A71CC8E}" type="sibTrans" cxnId="{01173173-1ABE-4D8E-BBE1-EF965C2B9D30}">
      <dgm:prSet/>
      <dgm:spPr/>
      <dgm:t>
        <a:bodyPr/>
        <a:lstStyle/>
        <a:p>
          <a:endParaRPr lang="en-US"/>
        </a:p>
      </dgm:t>
    </dgm:pt>
    <dgm:pt modelId="{F8D847C2-7C6B-4264-83C3-07E0C4A2849D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Air India, PSB: </a:t>
          </a:r>
          <a:r>
            <a:rPr lang="en-US" dirty="0" smtClean="0"/>
            <a:t>Even Inefficient, we oppose privatization / Merger.</a:t>
          </a:r>
          <a:endParaRPr lang="en-US" dirty="0"/>
        </a:p>
      </dgm:t>
    </dgm:pt>
    <dgm:pt modelId="{F716A784-3E1F-4D3F-82D4-CF64A7BE4565}" type="parTrans" cxnId="{0DAEB6E4-B214-4B62-8356-4BF944B1D018}">
      <dgm:prSet/>
      <dgm:spPr/>
      <dgm:t>
        <a:bodyPr/>
        <a:lstStyle/>
        <a:p>
          <a:endParaRPr lang="en-US"/>
        </a:p>
      </dgm:t>
    </dgm:pt>
    <dgm:pt modelId="{51A0CD0F-F132-4724-A08F-9CDB66EBCC78}" type="sibTrans" cxnId="{0DAEB6E4-B214-4B62-8356-4BF944B1D018}">
      <dgm:prSet/>
      <dgm:spPr/>
      <dgm:t>
        <a:bodyPr/>
        <a:lstStyle/>
        <a:p>
          <a:endParaRPr lang="en-US"/>
        </a:p>
      </dgm:t>
    </dgm:pt>
    <dgm:pt modelId="{2EDBADA6-42E8-49E5-A653-A78A7E803A64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USSR</a:t>
          </a:r>
          <a:r>
            <a:rPr lang="en-US" dirty="0" smtClean="0"/>
            <a:t>: FYP and abolished private sector</a:t>
          </a:r>
          <a:endParaRPr lang="en-US" dirty="0"/>
        </a:p>
      </dgm:t>
    </dgm:pt>
    <dgm:pt modelId="{6E19249E-5713-4DEA-B6D7-FA460C2480FA}" type="parTrans" cxnId="{BB43A168-90C2-4CD6-A84D-EAD0CF75CE23}">
      <dgm:prSet/>
      <dgm:spPr/>
      <dgm:t>
        <a:bodyPr/>
        <a:lstStyle/>
        <a:p>
          <a:endParaRPr lang="en-US"/>
        </a:p>
      </dgm:t>
    </dgm:pt>
    <dgm:pt modelId="{C6C1877E-EFA0-4352-8CA7-F125D1CDA575}" type="sibTrans" cxnId="{BB43A168-90C2-4CD6-A84D-EAD0CF75CE23}">
      <dgm:prSet/>
      <dgm:spPr/>
      <dgm:t>
        <a:bodyPr/>
        <a:lstStyle/>
        <a:p>
          <a:endParaRPr lang="en-US"/>
        </a:p>
      </dgm:t>
    </dgm:pt>
    <dgm:pt modelId="{781E03BB-3AF1-4527-9AC9-E08786B02100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India</a:t>
          </a:r>
          <a:r>
            <a:rPr lang="en-US" dirty="0" smtClean="0"/>
            <a:t>: FYP but did not abolish private sector. Tried to control via license-quota-inspector Raj= ‘91 crisis.</a:t>
          </a:r>
          <a:endParaRPr lang="en-US" dirty="0"/>
        </a:p>
      </dgm:t>
    </dgm:pt>
    <dgm:pt modelId="{EF9E9334-2F20-4C2B-9712-9CE0402BC711}" type="parTrans" cxnId="{11741442-FE7E-4E55-BDBD-2BA24F8214CF}">
      <dgm:prSet/>
      <dgm:spPr/>
      <dgm:t>
        <a:bodyPr/>
        <a:lstStyle/>
        <a:p>
          <a:endParaRPr lang="en-US"/>
        </a:p>
      </dgm:t>
    </dgm:pt>
    <dgm:pt modelId="{3CBF315F-98C4-49D0-85B2-106ADD25ABA0}" type="sibTrans" cxnId="{11741442-FE7E-4E55-BDBD-2BA24F8214CF}">
      <dgm:prSet/>
      <dgm:spPr/>
      <dgm:t>
        <a:bodyPr/>
        <a:lstStyle/>
        <a:p>
          <a:endParaRPr lang="en-US"/>
        </a:p>
      </dgm:t>
    </dgm:pt>
    <dgm:pt modelId="{5876231E-CEF3-457B-A76B-B5F26B10E97A}">
      <dgm:prSet phldrT="[Text]"/>
      <dgm:spPr/>
      <dgm:t>
        <a:bodyPr/>
        <a:lstStyle/>
        <a:p>
          <a:r>
            <a:rPr lang="en-US" dirty="0" smtClean="0"/>
            <a:t>Started PSU, even where private  was fit (HMT watches, Hindustan Photo Film- finally winded off.)</a:t>
          </a:r>
          <a:endParaRPr lang="en-US" dirty="0"/>
        </a:p>
      </dgm:t>
    </dgm:pt>
    <dgm:pt modelId="{A9263AA2-DFA0-4818-A4CA-E49544F832B1}" type="parTrans" cxnId="{BD1CE3E0-29AE-4254-BDFE-19B9C1E78BC6}">
      <dgm:prSet/>
      <dgm:spPr/>
      <dgm:t>
        <a:bodyPr/>
        <a:lstStyle/>
        <a:p>
          <a:endParaRPr lang="en-US"/>
        </a:p>
      </dgm:t>
    </dgm:pt>
    <dgm:pt modelId="{F329AB7F-1CDC-48A6-97C4-C94DEDC01910}" type="sibTrans" cxnId="{BD1CE3E0-29AE-4254-BDFE-19B9C1E78BC6}">
      <dgm:prSet/>
      <dgm:spPr/>
      <dgm:t>
        <a:bodyPr/>
        <a:lstStyle/>
        <a:p>
          <a:endParaRPr lang="en-US"/>
        </a:p>
      </dgm:t>
    </dgm:pt>
    <dgm:pt modelId="{AA859B42-117F-4560-AF69-30C1265E1892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APMC</a:t>
          </a:r>
          <a:r>
            <a:rPr lang="en-US" dirty="0" smtClean="0"/>
            <a:t>: Oppose Corporates/ </a:t>
          </a:r>
          <a:r>
            <a:rPr lang="en-US" dirty="0" err="1" smtClean="0"/>
            <a:t>Wallmart</a:t>
          </a:r>
          <a:r>
            <a:rPr lang="en-US" dirty="0" smtClean="0"/>
            <a:t> to buy directly; Opposition to Monsanto GM-Seeds</a:t>
          </a:r>
          <a:endParaRPr lang="en-US" dirty="0"/>
        </a:p>
      </dgm:t>
    </dgm:pt>
    <dgm:pt modelId="{E87A53FD-FA98-4B72-AC4B-5FEFFEF9D7C1}" type="parTrans" cxnId="{4D2589BB-106D-47F1-9B04-1ABD0FC18CCD}">
      <dgm:prSet/>
      <dgm:spPr/>
      <dgm:t>
        <a:bodyPr/>
        <a:lstStyle/>
        <a:p>
          <a:endParaRPr lang="en-US"/>
        </a:p>
      </dgm:t>
    </dgm:pt>
    <dgm:pt modelId="{006645FD-4504-4996-A94A-1DCB15E23F1E}" type="sibTrans" cxnId="{4D2589BB-106D-47F1-9B04-1ABD0FC18CCD}">
      <dgm:prSet/>
      <dgm:spPr/>
      <dgm:t>
        <a:bodyPr/>
        <a:lstStyle/>
        <a:p>
          <a:endParaRPr lang="en-US"/>
        </a:p>
      </dgm:t>
    </dgm:pt>
    <dgm:pt modelId="{1DBFE220-BCE8-40C5-B753-CB9C2C235E9F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Fertilizer</a:t>
          </a:r>
          <a:r>
            <a:rPr lang="en-US" dirty="0" smtClean="0"/>
            <a:t>: won’t shut down Loss maker plants but give them more subsidy </a:t>
          </a:r>
          <a:r>
            <a:rPr lang="en-US" dirty="0" smtClean="0">
              <a:solidFill>
                <a:srgbClr val="FFC000"/>
              </a:solidFill>
            </a:rPr>
            <a:t>&lt;</a:t>
          </a:r>
          <a:r>
            <a:rPr lang="en-US" dirty="0" err="1" smtClean="0">
              <a:solidFill>
                <a:srgbClr val="FFC000"/>
              </a:solidFill>
            </a:rPr>
            <a:t>Chakravyuh</a:t>
          </a:r>
          <a:r>
            <a:rPr lang="en-US" dirty="0" smtClean="0">
              <a:solidFill>
                <a:srgbClr val="FFC000"/>
              </a:solidFill>
            </a:rPr>
            <a:t> Challenge&gt;</a:t>
          </a:r>
          <a:endParaRPr lang="en-US" dirty="0">
            <a:solidFill>
              <a:srgbClr val="FFC000"/>
            </a:solidFill>
          </a:endParaRPr>
        </a:p>
      </dgm:t>
    </dgm:pt>
    <dgm:pt modelId="{863A3449-6A7C-4902-9167-280DE9D40282}" type="parTrans" cxnId="{EC6246BD-AE98-436B-859A-B5F5E7C7FEAA}">
      <dgm:prSet/>
      <dgm:spPr/>
      <dgm:t>
        <a:bodyPr/>
        <a:lstStyle/>
        <a:p>
          <a:endParaRPr lang="en-US"/>
        </a:p>
      </dgm:t>
    </dgm:pt>
    <dgm:pt modelId="{C0F7E90C-D7F8-4BC0-9996-DF6A77250339}" type="sibTrans" cxnId="{EC6246BD-AE98-436B-859A-B5F5E7C7FEAA}">
      <dgm:prSet/>
      <dgm:spPr/>
      <dgm:t>
        <a:bodyPr/>
        <a:lstStyle/>
        <a:p>
          <a:endParaRPr lang="en-US"/>
        </a:p>
      </dgm:t>
    </dgm:pt>
    <dgm:pt modelId="{81AE0451-4773-4C7E-A6C2-C690A105CA80}" type="pres">
      <dgm:prSet presAssocID="{FDC9938A-D895-4204-86CC-5417D458A7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A053D-0786-4BE7-A264-C1C33F5A9A9F}" type="pres">
      <dgm:prSet presAssocID="{69E13B8A-17D6-4B48-A3D9-CE57E241A73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BA202-11F1-4164-95DE-45D17447B0B8}" type="pres">
      <dgm:prSet presAssocID="{69E13B8A-17D6-4B48-A3D9-CE57E241A73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A81E48-1E40-4A2E-BC48-965266307475}" type="pres">
      <dgm:prSet presAssocID="{9B2A7F17-FF93-4464-B198-2F8A4B84E2E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6ACFC-21F3-4963-95A7-027DE6436679}" type="pres">
      <dgm:prSet presAssocID="{9B2A7F17-FF93-4464-B198-2F8A4B84E2E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12C8FA-DD67-47B9-A6EB-E350B8561ADC}" type="presOf" srcId="{9B2A7F17-FF93-4464-B198-2F8A4B84E2E1}" destId="{11A81E48-1E40-4A2E-BC48-965266307475}" srcOrd="0" destOrd="0" presId="urn:microsoft.com/office/officeart/2005/8/layout/vList2"/>
    <dgm:cxn modelId="{408B0A8E-0FFD-4C73-9888-14C67502FD3A}" srcId="{FDC9938A-D895-4204-86CC-5417D458A7EE}" destId="{69E13B8A-17D6-4B48-A3D9-CE57E241A736}" srcOrd="0" destOrd="0" parTransId="{C82B0451-7132-4A99-B35A-2A6CE6D095D4}" sibTransId="{4F314765-5F0F-4350-9E69-021DD669861D}"/>
    <dgm:cxn modelId="{891B7D86-824C-4A35-B6F6-5FA0C434E2E5}" type="presOf" srcId="{1DBFE220-BCE8-40C5-B753-CB9C2C235E9F}" destId="{BADBA202-11F1-4164-95DE-45D17447B0B8}" srcOrd="0" destOrd="2" presId="urn:microsoft.com/office/officeart/2005/8/layout/vList2"/>
    <dgm:cxn modelId="{FBCC426F-557E-48D6-976E-19866EA7E98D}" type="presOf" srcId="{AA859B42-117F-4560-AF69-30C1265E1892}" destId="{BADBA202-11F1-4164-95DE-45D17447B0B8}" srcOrd="0" destOrd="3" presId="urn:microsoft.com/office/officeart/2005/8/layout/vList2"/>
    <dgm:cxn modelId="{01173173-1ABE-4D8E-BBE1-EF965C2B9D30}" srcId="{FDC9938A-D895-4204-86CC-5417D458A7EE}" destId="{9B2A7F17-FF93-4464-B198-2F8A4B84E2E1}" srcOrd="1" destOrd="0" parTransId="{C0B92952-1CD0-4D3E-95BD-9C236399C4F6}" sibTransId="{86DFA515-6F1B-4AD0-910C-9F5F2A71CC8E}"/>
    <dgm:cxn modelId="{11741442-FE7E-4E55-BDBD-2BA24F8214CF}" srcId="{9B2A7F17-FF93-4464-B198-2F8A4B84E2E1}" destId="{781E03BB-3AF1-4527-9AC9-E08786B02100}" srcOrd="1" destOrd="0" parTransId="{EF9E9334-2F20-4C2B-9712-9CE0402BC711}" sibTransId="{3CBF315F-98C4-49D0-85B2-106ADD25ABA0}"/>
    <dgm:cxn modelId="{C1ED6C70-9A62-4296-8AAF-833280EB81DF}" type="presOf" srcId="{F8D847C2-7C6B-4264-83C3-07E0C4A2849D}" destId="{BADBA202-11F1-4164-95DE-45D17447B0B8}" srcOrd="0" destOrd="1" presId="urn:microsoft.com/office/officeart/2005/8/layout/vList2"/>
    <dgm:cxn modelId="{EC6246BD-AE98-436B-859A-B5F5E7C7FEAA}" srcId="{69E13B8A-17D6-4B48-A3D9-CE57E241A736}" destId="{1DBFE220-BCE8-40C5-B753-CB9C2C235E9F}" srcOrd="2" destOrd="0" parTransId="{863A3449-6A7C-4902-9167-280DE9D40282}" sibTransId="{C0F7E90C-D7F8-4BC0-9996-DF6A77250339}"/>
    <dgm:cxn modelId="{38196EDE-A4D8-4A51-B7FF-1E8D40A86E41}" type="presOf" srcId="{69E13B8A-17D6-4B48-A3D9-CE57E241A736}" destId="{6B7A053D-0786-4BE7-A264-C1C33F5A9A9F}" srcOrd="0" destOrd="0" presId="urn:microsoft.com/office/officeart/2005/8/layout/vList2"/>
    <dgm:cxn modelId="{0DAEB6E4-B214-4B62-8356-4BF944B1D018}" srcId="{69E13B8A-17D6-4B48-A3D9-CE57E241A736}" destId="{F8D847C2-7C6B-4264-83C3-07E0C4A2849D}" srcOrd="1" destOrd="0" parTransId="{F716A784-3E1F-4D3F-82D4-CF64A7BE4565}" sibTransId="{51A0CD0F-F132-4724-A08F-9CDB66EBCC78}"/>
    <dgm:cxn modelId="{68DA3491-F1E0-49F6-8B31-93C4D3287908}" type="presOf" srcId="{FDC9938A-D895-4204-86CC-5417D458A7EE}" destId="{81AE0451-4773-4C7E-A6C2-C690A105CA80}" srcOrd="0" destOrd="0" presId="urn:microsoft.com/office/officeart/2005/8/layout/vList2"/>
    <dgm:cxn modelId="{B9F2B1EB-E4E4-46F4-9354-38D5B53EE70A}" type="presOf" srcId="{781E03BB-3AF1-4527-9AC9-E08786B02100}" destId="{B0F6ACFC-21F3-4963-95A7-027DE6436679}" srcOrd="0" destOrd="1" presId="urn:microsoft.com/office/officeart/2005/8/layout/vList2"/>
    <dgm:cxn modelId="{EBFFC0D0-BB8F-4D90-A7C8-39AC4B294DF3}" type="presOf" srcId="{5876231E-CEF3-457B-A76B-B5F26B10E97A}" destId="{BADBA202-11F1-4164-95DE-45D17447B0B8}" srcOrd="0" destOrd="0" presId="urn:microsoft.com/office/officeart/2005/8/layout/vList2"/>
    <dgm:cxn modelId="{4D2589BB-106D-47F1-9B04-1ABD0FC18CCD}" srcId="{69E13B8A-17D6-4B48-A3D9-CE57E241A736}" destId="{AA859B42-117F-4560-AF69-30C1265E1892}" srcOrd="3" destOrd="0" parTransId="{E87A53FD-FA98-4B72-AC4B-5FEFFEF9D7C1}" sibTransId="{006645FD-4504-4996-A94A-1DCB15E23F1E}"/>
    <dgm:cxn modelId="{9467CAE9-7ED9-4898-9EAE-1B77B150EEE7}" type="presOf" srcId="{2EDBADA6-42E8-49E5-A653-A78A7E803A64}" destId="{B0F6ACFC-21F3-4963-95A7-027DE6436679}" srcOrd="0" destOrd="0" presId="urn:microsoft.com/office/officeart/2005/8/layout/vList2"/>
    <dgm:cxn modelId="{BD1CE3E0-29AE-4254-BDFE-19B9C1E78BC6}" srcId="{69E13B8A-17D6-4B48-A3D9-CE57E241A736}" destId="{5876231E-CEF3-457B-A76B-B5F26B10E97A}" srcOrd="0" destOrd="0" parTransId="{A9263AA2-DFA0-4818-A4CA-E49544F832B1}" sibTransId="{F329AB7F-1CDC-48A6-97C4-C94DEDC01910}"/>
    <dgm:cxn modelId="{BB43A168-90C2-4CD6-A84D-EAD0CF75CE23}" srcId="{9B2A7F17-FF93-4464-B198-2F8A4B84E2E1}" destId="{2EDBADA6-42E8-49E5-A653-A78A7E803A64}" srcOrd="0" destOrd="0" parTransId="{6E19249E-5713-4DEA-B6D7-FA460C2480FA}" sibTransId="{C6C1877E-EFA0-4352-8CA7-F125D1CDA575}"/>
    <dgm:cxn modelId="{46149175-D3A4-4128-AABA-0A9EFDF2C8BA}" type="presParOf" srcId="{81AE0451-4773-4C7E-A6C2-C690A105CA80}" destId="{6B7A053D-0786-4BE7-A264-C1C33F5A9A9F}" srcOrd="0" destOrd="0" presId="urn:microsoft.com/office/officeart/2005/8/layout/vList2"/>
    <dgm:cxn modelId="{5836CD70-491D-42E2-8CD4-07DAD0F94A2A}" type="presParOf" srcId="{81AE0451-4773-4C7E-A6C2-C690A105CA80}" destId="{BADBA202-11F1-4164-95DE-45D17447B0B8}" srcOrd="1" destOrd="0" presId="urn:microsoft.com/office/officeart/2005/8/layout/vList2"/>
    <dgm:cxn modelId="{076E4727-7C5A-4BFE-A42A-8C8808C85047}" type="presParOf" srcId="{81AE0451-4773-4C7E-A6C2-C690A105CA80}" destId="{11A81E48-1E40-4A2E-BC48-965266307475}" srcOrd="2" destOrd="0" presId="urn:microsoft.com/office/officeart/2005/8/layout/vList2"/>
    <dgm:cxn modelId="{B72DD5C5-5C0D-463A-964B-4BFAF10C572E}" type="presParOf" srcId="{81AE0451-4773-4C7E-A6C2-C690A105CA80}" destId="{B0F6ACFC-21F3-4963-95A7-027DE643667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14517-607C-43A1-B028-002A7FF0FA3F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BF07F7-C994-44F1-AFEB-32F250ACF598}">
      <dgm:prSet phldrT="[Text]"/>
      <dgm:spPr/>
      <dgm:t>
        <a:bodyPr/>
        <a:lstStyle/>
        <a:p>
          <a:r>
            <a:rPr lang="en-US" dirty="0" smtClean="0"/>
            <a:t>“Cleaved” (divided) India</a:t>
          </a:r>
          <a:endParaRPr lang="en-US" dirty="0"/>
        </a:p>
      </dgm:t>
    </dgm:pt>
    <dgm:pt modelId="{F306138F-D841-492D-8BAB-25C0183ED71C}" type="parTrans" cxnId="{B0AC59B8-623F-4F8B-BF9A-E2EFCA15A875}">
      <dgm:prSet/>
      <dgm:spPr/>
      <dgm:t>
        <a:bodyPr/>
        <a:lstStyle/>
        <a:p>
          <a:endParaRPr lang="en-US"/>
        </a:p>
      </dgm:t>
    </dgm:pt>
    <dgm:pt modelId="{39FED14C-B86F-4D5D-9729-87D8E57C9F2F}" type="sibTrans" cxnId="{B0AC59B8-623F-4F8B-BF9A-E2EFCA15A875}">
      <dgm:prSet/>
      <dgm:spPr/>
      <dgm:t>
        <a:bodyPr/>
        <a:lstStyle/>
        <a:p>
          <a:endParaRPr lang="en-US"/>
        </a:p>
      </dgm:t>
    </dgm:pt>
    <dgm:pt modelId="{B2AB6983-3928-4A6D-87FF-6F70D377E51C}">
      <dgm:prSet phldrT="[Text]"/>
      <dgm:spPr/>
      <dgm:t>
        <a:bodyPr/>
        <a:lstStyle/>
        <a:p>
          <a:r>
            <a:rPr lang="en-US" dirty="0" smtClean="0"/>
            <a:t>Public sector</a:t>
          </a:r>
          <a:endParaRPr lang="en-US" dirty="0"/>
        </a:p>
      </dgm:t>
    </dgm:pt>
    <dgm:pt modelId="{52ED6E36-DD8C-42D2-A68B-59148E08F85D}" type="parTrans" cxnId="{03D9A167-118D-42BF-B001-1BEF6D889EB1}">
      <dgm:prSet/>
      <dgm:spPr/>
      <dgm:t>
        <a:bodyPr/>
        <a:lstStyle/>
        <a:p>
          <a:endParaRPr lang="en-US"/>
        </a:p>
      </dgm:t>
    </dgm:pt>
    <dgm:pt modelId="{B9356C41-38A3-42EC-8582-250EB7A8BF1D}" type="sibTrans" cxnId="{03D9A167-118D-42BF-B001-1BEF6D889EB1}">
      <dgm:prSet/>
      <dgm:spPr/>
      <dgm:t>
        <a:bodyPr/>
        <a:lstStyle/>
        <a:p>
          <a:endParaRPr lang="en-US"/>
        </a:p>
      </dgm:t>
    </dgm:pt>
    <dgm:pt modelId="{754EACD6-6844-4124-BF62-50B0D755BC89}">
      <dgm:prSet phldrT="[Text]"/>
      <dgm:spPr/>
      <dgm:t>
        <a:bodyPr/>
        <a:lstStyle/>
        <a:p>
          <a:r>
            <a:rPr lang="en-US" dirty="0" smtClean="0"/>
            <a:t>Private sector</a:t>
          </a:r>
          <a:endParaRPr lang="en-US" dirty="0"/>
        </a:p>
      </dgm:t>
    </dgm:pt>
    <dgm:pt modelId="{DE24B405-AFBB-4E99-96D4-58B414FFA17C}" type="parTrans" cxnId="{D0BEAD2F-2F84-4D6F-BC08-F6C81226D8F4}">
      <dgm:prSet/>
      <dgm:spPr/>
      <dgm:t>
        <a:bodyPr/>
        <a:lstStyle/>
        <a:p>
          <a:endParaRPr lang="en-US"/>
        </a:p>
      </dgm:t>
    </dgm:pt>
    <dgm:pt modelId="{04C19068-B353-4A32-ADA1-12AB06A3FFB7}" type="sibTrans" cxnId="{D0BEAD2F-2F84-4D6F-BC08-F6C81226D8F4}">
      <dgm:prSet/>
      <dgm:spPr/>
      <dgm:t>
        <a:bodyPr/>
        <a:lstStyle/>
        <a:p>
          <a:endParaRPr lang="en-US"/>
        </a:p>
      </dgm:t>
    </dgm:pt>
    <dgm:pt modelId="{9ADECD86-E63E-40BC-86E4-4DCDC86808EA}" type="pres">
      <dgm:prSet presAssocID="{45514517-607C-43A1-B028-002A7FF0FA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4CBC36-F7E6-4582-882C-7482C84375AB}" type="pres">
      <dgm:prSet presAssocID="{ABBF07F7-C994-44F1-AFEB-32F250ACF598}" presName="boxAndChildren" presStyleCnt="0"/>
      <dgm:spPr/>
    </dgm:pt>
    <dgm:pt modelId="{73E2251B-F1C9-4016-8D34-C853EC6A3DEE}" type="pres">
      <dgm:prSet presAssocID="{ABBF07F7-C994-44F1-AFEB-32F250ACF598}" presName="parentTextBox" presStyleLbl="node1" presStyleIdx="0" presStyleCnt="1"/>
      <dgm:spPr/>
      <dgm:t>
        <a:bodyPr/>
        <a:lstStyle/>
        <a:p>
          <a:endParaRPr lang="en-US"/>
        </a:p>
      </dgm:t>
    </dgm:pt>
    <dgm:pt modelId="{E5AB7881-B229-4622-8B30-FD3B366DA6BF}" type="pres">
      <dgm:prSet presAssocID="{ABBF07F7-C994-44F1-AFEB-32F250ACF598}" presName="entireBox" presStyleLbl="node1" presStyleIdx="0" presStyleCnt="1"/>
      <dgm:spPr/>
      <dgm:t>
        <a:bodyPr/>
        <a:lstStyle/>
        <a:p>
          <a:endParaRPr lang="en-US"/>
        </a:p>
      </dgm:t>
    </dgm:pt>
    <dgm:pt modelId="{5CFCF501-D305-4878-95B0-68C05CD124C0}" type="pres">
      <dgm:prSet presAssocID="{ABBF07F7-C994-44F1-AFEB-32F250ACF598}" presName="descendantBox" presStyleCnt="0"/>
      <dgm:spPr/>
    </dgm:pt>
    <dgm:pt modelId="{BF880AAB-227B-4F23-9375-82874D83E780}" type="pres">
      <dgm:prSet presAssocID="{B2AB6983-3928-4A6D-87FF-6F70D377E51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AAD4D0-DA92-42B8-A3EE-46C1F263B1C6}" type="pres">
      <dgm:prSet presAssocID="{754EACD6-6844-4124-BF62-50B0D755BC89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BEAD2F-2F84-4D6F-BC08-F6C81226D8F4}" srcId="{ABBF07F7-C994-44F1-AFEB-32F250ACF598}" destId="{754EACD6-6844-4124-BF62-50B0D755BC89}" srcOrd="1" destOrd="0" parTransId="{DE24B405-AFBB-4E99-96D4-58B414FFA17C}" sibTransId="{04C19068-B353-4A32-ADA1-12AB06A3FFB7}"/>
    <dgm:cxn modelId="{5F026BB9-BD81-46AF-AE21-24C62FD4A790}" type="presOf" srcId="{754EACD6-6844-4124-BF62-50B0D755BC89}" destId="{4BAAD4D0-DA92-42B8-A3EE-46C1F263B1C6}" srcOrd="0" destOrd="0" presId="urn:microsoft.com/office/officeart/2005/8/layout/process4"/>
    <dgm:cxn modelId="{5B01DA81-4897-4A4D-A745-2477214EE63E}" type="presOf" srcId="{ABBF07F7-C994-44F1-AFEB-32F250ACF598}" destId="{73E2251B-F1C9-4016-8D34-C853EC6A3DEE}" srcOrd="0" destOrd="0" presId="urn:microsoft.com/office/officeart/2005/8/layout/process4"/>
    <dgm:cxn modelId="{B9617BF8-A93E-48A7-A23B-05469678434F}" type="presOf" srcId="{45514517-607C-43A1-B028-002A7FF0FA3F}" destId="{9ADECD86-E63E-40BC-86E4-4DCDC86808EA}" srcOrd="0" destOrd="0" presId="urn:microsoft.com/office/officeart/2005/8/layout/process4"/>
    <dgm:cxn modelId="{B0AC59B8-623F-4F8B-BF9A-E2EFCA15A875}" srcId="{45514517-607C-43A1-B028-002A7FF0FA3F}" destId="{ABBF07F7-C994-44F1-AFEB-32F250ACF598}" srcOrd="0" destOrd="0" parTransId="{F306138F-D841-492D-8BAB-25C0183ED71C}" sibTransId="{39FED14C-B86F-4D5D-9729-87D8E57C9F2F}"/>
    <dgm:cxn modelId="{CA208F64-8B47-479B-B5D7-4B3861B31759}" type="presOf" srcId="{B2AB6983-3928-4A6D-87FF-6F70D377E51C}" destId="{BF880AAB-227B-4F23-9375-82874D83E780}" srcOrd="0" destOrd="0" presId="urn:microsoft.com/office/officeart/2005/8/layout/process4"/>
    <dgm:cxn modelId="{C5A84742-EA70-4546-BA21-8591EB9DEDED}" type="presOf" srcId="{ABBF07F7-C994-44F1-AFEB-32F250ACF598}" destId="{E5AB7881-B229-4622-8B30-FD3B366DA6BF}" srcOrd="1" destOrd="0" presId="urn:microsoft.com/office/officeart/2005/8/layout/process4"/>
    <dgm:cxn modelId="{03D9A167-118D-42BF-B001-1BEF6D889EB1}" srcId="{ABBF07F7-C994-44F1-AFEB-32F250ACF598}" destId="{B2AB6983-3928-4A6D-87FF-6F70D377E51C}" srcOrd="0" destOrd="0" parTransId="{52ED6E36-DD8C-42D2-A68B-59148E08F85D}" sibTransId="{B9356C41-38A3-42EC-8582-250EB7A8BF1D}"/>
    <dgm:cxn modelId="{630B30E5-9BC3-4518-B885-8014AB653187}" type="presParOf" srcId="{9ADECD86-E63E-40BC-86E4-4DCDC86808EA}" destId="{C24CBC36-F7E6-4582-882C-7482C84375AB}" srcOrd="0" destOrd="0" presId="urn:microsoft.com/office/officeart/2005/8/layout/process4"/>
    <dgm:cxn modelId="{BA4B9980-9E71-4B0B-8402-C36C4E25D24B}" type="presParOf" srcId="{C24CBC36-F7E6-4582-882C-7482C84375AB}" destId="{73E2251B-F1C9-4016-8D34-C853EC6A3DEE}" srcOrd="0" destOrd="0" presId="urn:microsoft.com/office/officeart/2005/8/layout/process4"/>
    <dgm:cxn modelId="{AD06D7F5-C386-4CBC-B153-3AAEDE32EDAF}" type="presParOf" srcId="{C24CBC36-F7E6-4582-882C-7482C84375AB}" destId="{E5AB7881-B229-4622-8B30-FD3B366DA6BF}" srcOrd="1" destOrd="0" presId="urn:microsoft.com/office/officeart/2005/8/layout/process4"/>
    <dgm:cxn modelId="{3C4855F9-E93B-48AB-8722-34437CC560BC}" type="presParOf" srcId="{C24CBC36-F7E6-4582-882C-7482C84375AB}" destId="{5CFCF501-D305-4878-95B0-68C05CD124C0}" srcOrd="2" destOrd="0" presId="urn:microsoft.com/office/officeart/2005/8/layout/process4"/>
    <dgm:cxn modelId="{306FA965-219C-469E-9669-85AB75DC7673}" type="presParOf" srcId="{5CFCF501-D305-4878-95B0-68C05CD124C0}" destId="{BF880AAB-227B-4F23-9375-82874D83E780}" srcOrd="0" destOrd="0" presId="urn:microsoft.com/office/officeart/2005/8/layout/process4"/>
    <dgm:cxn modelId="{CD32050C-E48B-453D-A76E-3702F53E8840}" type="presParOf" srcId="{5CFCF501-D305-4878-95B0-68C05CD124C0}" destId="{4BAAD4D0-DA92-42B8-A3EE-46C1F263B1C6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14517-607C-43A1-B028-002A7FF0FA3F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BF07F7-C994-44F1-AFEB-32F250ACF598}">
      <dgm:prSet phldrT="[Text]"/>
      <dgm:spPr/>
      <dgm:t>
        <a:bodyPr/>
        <a:lstStyle/>
        <a:p>
          <a:r>
            <a:rPr lang="en-US" dirty="0" smtClean="0"/>
            <a:t>“Cleaved” (divided) India</a:t>
          </a:r>
          <a:endParaRPr lang="en-US" dirty="0"/>
        </a:p>
      </dgm:t>
    </dgm:pt>
    <dgm:pt modelId="{F306138F-D841-492D-8BAB-25C0183ED71C}" type="parTrans" cxnId="{B0AC59B8-623F-4F8B-BF9A-E2EFCA15A875}">
      <dgm:prSet/>
      <dgm:spPr/>
      <dgm:t>
        <a:bodyPr/>
        <a:lstStyle/>
        <a:p>
          <a:endParaRPr lang="en-US"/>
        </a:p>
      </dgm:t>
    </dgm:pt>
    <dgm:pt modelId="{39FED14C-B86F-4D5D-9729-87D8E57C9F2F}" type="sibTrans" cxnId="{B0AC59B8-623F-4F8B-BF9A-E2EFCA15A875}">
      <dgm:prSet/>
      <dgm:spPr/>
      <dgm:t>
        <a:bodyPr/>
        <a:lstStyle/>
        <a:p>
          <a:endParaRPr lang="en-US"/>
        </a:p>
      </dgm:t>
    </dgm:pt>
    <dgm:pt modelId="{B2AB6983-3928-4A6D-87FF-6F70D377E51C}">
      <dgm:prSet phldrT="[Text]"/>
      <dgm:spPr/>
      <dgm:t>
        <a:bodyPr/>
        <a:lstStyle/>
        <a:p>
          <a:r>
            <a:rPr lang="en-US" dirty="0" smtClean="0"/>
            <a:t>Public sector</a:t>
          </a:r>
          <a:endParaRPr lang="en-US" dirty="0"/>
        </a:p>
      </dgm:t>
    </dgm:pt>
    <dgm:pt modelId="{52ED6E36-DD8C-42D2-A68B-59148E08F85D}" type="parTrans" cxnId="{03D9A167-118D-42BF-B001-1BEF6D889EB1}">
      <dgm:prSet/>
      <dgm:spPr/>
      <dgm:t>
        <a:bodyPr/>
        <a:lstStyle/>
        <a:p>
          <a:endParaRPr lang="en-US"/>
        </a:p>
      </dgm:t>
    </dgm:pt>
    <dgm:pt modelId="{B9356C41-38A3-42EC-8582-250EB7A8BF1D}" type="sibTrans" cxnId="{03D9A167-118D-42BF-B001-1BEF6D889EB1}">
      <dgm:prSet/>
      <dgm:spPr/>
      <dgm:t>
        <a:bodyPr/>
        <a:lstStyle/>
        <a:p>
          <a:endParaRPr lang="en-US"/>
        </a:p>
      </dgm:t>
    </dgm:pt>
    <dgm:pt modelId="{754EACD6-6844-4124-BF62-50B0D755BC89}">
      <dgm:prSet phldrT="[Text]"/>
      <dgm:spPr/>
      <dgm:t>
        <a:bodyPr/>
        <a:lstStyle/>
        <a:p>
          <a:r>
            <a:rPr lang="en-US" dirty="0" smtClean="0"/>
            <a:t>Private sector</a:t>
          </a:r>
          <a:endParaRPr lang="en-US" dirty="0"/>
        </a:p>
      </dgm:t>
    </dgm:pt>
    <dgm:pt modelId="{DE24B405-AFBB-4E99-96D4-58B414FFA17C}" type="parTrans" cxnId="{D0BEAD2F-2F84-4D6F-BC08-F6C81226D8F4}">
      <dgm:prSet/>
      <dgm:spPr/>
      <dgm:t>
        <a:bodyPr/>
        <a:lstStyle/>
        <a:p>
          <a:endParaRPr lang="en-US"/>
        </a:p>
      </dgm:t>
    </dgm:pt>
    <dgm:pt modelId="{04C19068-B353-4A32-ADA1-12AB06A3FFB7}" type="sibTrans" cxnId="{D0BEAD2F-2F84-4D6F-BC08-F6C81226D8F4}">
      <dgm:prSet/>
      <dgm:spPr/>
      <dgm:t>
        <a:bodyPr/>
        <a:lstStyle/>
        <a:p>
          <a:endParaRPr lang="en-US"/>
        </a:p>
      </dgm:t>
    </dgm:pt>
    <dgm:pt modelId="{9ADECD86-E63E-40BC-86E4-4DCDC86808EA}" type="pres">
      <dgm:prSet presAssocID="{45514517-607C-43A1-B028-002A7FF0FA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4CBC36-F7E6-4582-882C-7482C84375AB}" type="pres">
      <dgm:prSet presAssocID="{ABBF07F7-C994-44F1-AFEB-32F250ACF598}" presName="boxAndChildren" presStyleCnt="0"/>
      <dgm:spPr/>
    </dgm:pt>
    <dgm:pt modelId="{73E2251B-F1C9-4016-8D34-C853EC6A3DEE}" type="pres">
      <dgm:prSet presAssocID="{ABBF07F7-C994-44F1-AFEB-32F250ACF598}" presName="parentTextBox" presStyleLbl="node1" presStyleIdx="0" presStyleCnt="1"/>
      <dgm:spPr/>
      <dgm:t>
        <a:bodyPr/>
        <a:lstStyle/>
        <a:p>
          <a:endParaRPr lang="en-US"/>
        </a:p>
      </dgm:t>
    </dgm:pt>
    <dgm:pt modelId="{E5AB7881-B229-4622-8B30-FD3B366DA6BF}" type="pres">
      <dgm:prSet presAssocID="{ABBF07F7-C994-44F1-AFEB-32F250ACF598}" presName="entireBox" presStyleLbl="node1" presStyleIdx="0" presStyleCnt="1"/>
      <dgm:spPr/>
      <dgm:t>
        <a:bodyPr/>
        <a:lstStyle/>
        <a:p>
          <a:endParaRPr lang="en-US"/>
        </a:p>
      </dgm:t>
    </dgm:pt>
    <dgm:pt modelId="{5CFCF501-D305-4878-95B0-68C05CD124C0}" type="pres">
      <dgm:prSet presAssocID="{ABBF07F7-C994-44F1-AFEB-32F250ACF598}" presName="descendantBox" presStyleCnt="0"/>
      <dgm:spPr/>
    </dgm:pt>
    <dgm:pt modelId="{BF880AAB-227B-4F23-9375-82874D83E780}" type="pres">
      <dgm:prSet presAssocID="{B2AB6983-3928-4A6D-87FF-6F70D377E51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AAD4D0-DA92-42B8-A3EE-46C1F263B1C6}" type="pres">
      <dgm:prSet presAssocID="{754EACD6-6844-4124-BF62-50B0D755BC89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BEAD2F-2F84-4D6F-BC08-F6C81226D8F4}" srcId="{ABBF07F7-C994-44F1-AFEB-32F250ACF598}" destId="{754EACD6-6844-4124-BF62-50B0D755BC89}" srcOrd="1" destOrd="0" parTransId="{DE24B405-AFBB-4E99-96D4-58B414FFA17C}" sibTransId="{04C19068-B353-4A32-ADA1-12AB06A3FFB7}"/>
    <dgm:cxn modelId="{5F026BB9-BD81-46AF-AE21-24C62FD4A790}" type="presOf" srcId="{754EACD6-6844-4124-BF62-50B0D755BC89}" destId="{4BAAD4D0-DA92-42B8-A3EE-46C1F263B1C6}" srcOrd="0" destOrd="0" presId="urn:microsoft.com/office/officeart/2005/8/layout/process4"/>
    <dgm:cxn modelId="{5B01DA81-4897-4A4D-A745-2477214EE63E}" type="presOf" srcId="{ABBF07F7-C994-44F1-AFEB-32F250ACF598}" destId="{73E2251B-F1C9-4016-8D34-C853EC6A3DEE}" srcOrd="0" destOrd="0" presId="urn:microsoft.com/office/officeart/2005/8/layout/process4"/>
    <dgm:cxn modelId="{B9617BF8-A93E-48A7-A23B-05469678434F}" type="presOf" srcId="{45514517-607C-43A1-B028-002A7FF0FA3F}" destId="{9ADECD86-E63E-40BC-86E4-4DCDC86808EA}" srcOrd="0" destOrd="0" presId="urn:microsoft.com/office/officeart/2005/8/layout/process4"/>
    <dgm:cxn modelId="{B0AC59B8-623F-4F8B-BF9A-E2EFCA15A875}" srcId="{45514517-607C-43A1-B028-002A7FF0FA3F}" destId="{ABBF07F7-C994-44F1-AFEB-32F250ACF598}" srcOrd="0" destOrd="0" parTransId="{F306138F-D841-492D-8BAB-25C0183ED71C}" sibTransId="{39FED14C-B86F-4D5D-9729-87D8E57C9F2F}"/>
    <dgm:cxn modelId="{CA208F64-8B47-479B-B5D7-4B3861B31759}" type="presOf" srcId="{B2AB6983-3928-4A6D-87FF-6F70D377E51C}" destId="{BF880AAB-227B-4F23-9375-82874D83E780}" srcOrd="0" destOrd="0" presId="urn:microsoft.com/office/officeart/2005/8/layout/process4"/>
    <dgm:cxn modelId="{C5A84742-EA70-4546-BA21-8591EB9DEDED}" type="presOf" srcId="{ABBF07F7-C994-44F1-AFEB-32F250ACF598}" destId="{E5AB7881-B229-4622-8B30-FD3B366DA6BF}" srcOrd="1" destOrd="0" presId="urn:microsoft.com/office/officeart/2005/8/layout/process4"/>
    <dgm:cxn modelId="{03D9A167-118D-42BF-B001-1BEF6D889EB1}" srcId="{ABBF07F7-C994-44F1-AFEB-32F250ACF598}" destId="{B2AB6983-3928-4A6D-87FF-6F70D377E51C}" srcOrd="0" destOrd="0" parTransId="{52ED6E36-DD8C-42D2-A68B-59148E08F85D}" sibTransId="{B9356C41-38A3-42EC-8582-250EB7A8BF1D}"/>
    <dgm:cxn modelId="{630B30E5-9BC3-4518-B885-8014AB653187}" type="presParOf" srcId="{9ADECD86-E63E-40BC-86E4-4DCDC86808EA}" destId="{C24CBC36-F7E6-4582-882C-7482C84375AB}" srcOrd="0" destOrd="0" presId="urn:microsoft.com/office/officeart/2005/8/layout/process4"/>
    <dgm:cxn modelId="{BA4B9980-9E71-4B0B-8402-C36C4E25D24B}" type="presParOf" srcId="{C24CBC36-F7E6-4582-882C-7482C84375AB}" destId="{73E2251B-F1C9-4016-8D34-C853EC6A3DEE}" srcOrd="0" destOrd="0" presId="urn:microsoft.com/office/officeart/2005/8/layout/process4"/>
    <dgm:cxn modelId="{AD06D7F5-C386-4CBC-B153-3AAEDE32EDAF}" type="presParOf" srcId="{C24CBC36-F7E6-4582-882C-7482C84375AB}" destId="{E5AB7881-B229-4622-8B30-FD3B366DA6BF}" srcOrd="1" destOrd="0" presId="urn:microsoft.com/office/officeart/2005/8/layout/process4"/>
    <dgm:cxn modelId="{3C4855F9-E93B-48AB-8722-34437CC560BC}" type="presParOf" srcId="{C24CBC36-F7E6-4582-882C-7482C84375AB}" destId="{5CFCF501-D305-4878-95B0-68C05CD124C0}" srcOrd="2" destOrd="0" presId="urn:microsoft.com/office/officeart/2005/8/layout/process4"/>
    <dgm:cxn modelId="{306FA965-219C-469E-9669-85AB75DC7673}" type="presParOf" srcId="{5CFCF501-D305-4878-95B0-68C05CD124C0}" destId="{BF880AAB-227B-4F23-9375-82874D83E780}" srcOrd="0" destOrd="0" presId="urn:microsoft.com/office/officeart/2005/8/layout/process4"/>
    <dgm:cxn modelId="{CD32050C-E48B-453D-A76E-3702F53E8840}" type="presParOf" srcId="{5CFCF501-D305-4878-95B0-68C05CD124C0}" destId="{4BAAD4D0-DA92-42B8-A3EE-46C1F263B1C6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DC9938A-D895-4204-86CC-5417D458A7E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13B8A-17D6-4B48-A3D9-CE57E241A736}">
      <dgm:prSet phldrT="[Text]" custT="1"/>
      <dgm:spPr/>
      <dgm:t>
        <a:bodyPr/>
        <a:lstStyle/>
        <a:p>
          <a:r>
            <a:rPr lang="en-US" sz="3500" dirty="0" smtClean="0"/>
            <a:t>CSS </a:t>
          </a:r>
          <a:r>
            <a:rPr lang="en-US" sz="2800" dirty="0" smtClean="0"/>
            <a:t>[because voting rights to all  ]</a:t>
          </a:r>
          <a:endParaRPr lang="en-US" sz="2800" dirty="0"/>
        </a:p>
      </dgm:t>
    </dgm:pt>
    <dgm:pt modelId="{C82B0451-7132-4A99-B35A-2A6CE6D095D4}" type="parTrans" cxnId="{408B0A8E-0FFD-4C73-9888-14C67502FD3A}">
      <dgm:prSet/>
      <dgm:spPr/>
      <dgm:t>
        <a:bodyPr/>
        <a:lstStyle/>
        <a:p>
          <a:endParaRPr lang="en-US"/>
        </a:p>
      </dgm:t>
    </dgm:pt>
    <dgm:pt modelId="{4F314765-5F0F-4350-9E69-021DD669861D}" type="sibTrans" cxnId="{408B0A8E-0FFD-4C73-9888-14C67502FD3A}">
      <dgm:prSet/>
      <dgm:spPr/>
      <dgm:t>
        <a:bodyPr/>
        <a:lstStyle/>
        <a:p>
          <a:endParaRPr lang="en-US"/>
        </a:p>
      </dgm:t>
    </dgm:pt>
    <dgm:pt modelId="{705C478B-F6F6-4D59-A18B-13150E4CBC64}">
      <dgm:prSet phldrT="[Text]"/>
      <dgm:spPr/>
      <dgm:t>
        <a:bodyPr/>
        <a:lstStyle/>
        <a:p>
          <a:r>
            <a:rPr lang="en-US" dirty="0" smtClean="0"/>
            <a:t>But no </a:t>
          </a:r>
          <a:r>
            <a:rPr lang="en-US" dirty="0" err="1" smtClean="0"/>
            <a:t>aadhar</a:t>
          </a:r>
          <a:r>
            <a:rPr lang="en-US" dirty="0" smtClean="0"/>
            <a:t>, JAM, DBT-&gt; leakages. “</a:t>
          </a:r>
          <a:r>
            <a:rPr lang="en-US" dirty="0" smtClean="0">
              <a:solidFill>
                <a:srgbClr val="FFC000"/>
              </a:solidFill>
            </a:rPr>
            <a:t>Targeted PDS</a:t>
          </a:r>
          <a:r>
            <a:rPr lang="en-US" dirty="0" smtClean="0"/>
            <a:t>” we only coined in 90s.</a:t>
          </a:r>
          <a:endParaRPr lang="en-US" dirty="0"/>
        </a:p>
      </dgm:t>
    </dgm:pt>
    <dgm:pt modelId="{B4DA2871-069A-406D-8C55-D629DA4F0C79}" type="parTrans" cxnId="{A28FED4E-0C96-43D5-80C8-4CECDBAA9625}">
      <dgm:prSet/>
      <dgm:spPr/>
      <dgm:t>
        <a:bodyPr/>
        <a:lstStyle/>
        <a:p>
          <a:endParaRPr lang="en-US"/>
        </a:p>
      </dgm:t>
    </dgm:pt>
    <dgm:pt modelId="{AB9691C4-2918-4289-8A30-D899393E1FFA}" type="sibTrans" cxnId="{A28FED4E-0C96-43D5-80C8-4CECDBAA9625}">
      <dgm:prSet/>
      <dgm:spPr/>
      <dgm:t>
        <a:bodyPr/>
        <a:lstStyle/>
        <a:p>
          <a:endParaRPr lang="en-US"/>
        </a:p>
      </dgm:t>
    </dgm:pt>
    <dgm:pt modelId="{02ACAA50-6F4A-437D-9E4F-B216BF949785}">
      <dgm:prSet phldrT="[Text]"/>
      <dgm:spPr/>
      <dgm:t>
        <a:bodyPr/>
        <a:lstStyle/>
        <a:p>
          <a:r>
            <a:rPr lang="en-US" dirty="0" smtClean="0"/>
            <a:t>EXIT</a:t>
          </a:r>
          <a:endParaRPr lang="en-US" dirty="0"/>
        </a:p>
      </dgm:t>
    </dgm:pt>
    <dgm:pt modelId="{2BF509A3-B4CD-4329-A32B-B832795CE516}" type="parTrans" cxnId="{ADC08958-EACF-4BB0-A410-48279A7BA928}">
      <dgm:prSet/>
      <dgm:spPr/>
      <dgm:t>
        <a:bodyPr/>
        <a:lstStyle/>
        <a:p>
          <a:endParaRPr lang="en-US"/>
        </a:p>
      </dgm:t>
    </dgm:pt>
    <dgm:pt modelId="{7BA18F10-3833-4728-919B-7747C809D5CD}" type="sibTrans" cxnId="{ADC08958-EACF-4BB0-A410-48279A7BA928}">
      <dgm:prSet/>
      <dgm:spPr/>
      <dgm:t>
        <a:bodyPr/>
        <a:lstStyle/>
        <a:p>
          <a:endParaRPr lang="en-US"/>
        </a:p>
      </dgm:t>
    </dgm:pt>
    <dgm:pt modelId="{E5EEFF45-EA6D-41E9-B0BC-86802DBA6F69}">
      <dgm:prSet phldrT="[Text]"/>
      <dgm:spPr/>
      <dgm:t>
        <a:bodyPr/>
        <a:lstStyle/>
        <a:p>
          <a:r>
            <a:rPr lang="en-US" dirty="0" smtClean="0"/>
            <a:t>Middle Class. Bad quality of service in public hospital, schools etc.</a:t>
          </a:r>
          <a:endParaRPr lang="en-US" dirty="0"/>
        </a:p>
      </dgm:t>
    </dgm:pt>
    <dgm:pt modelId="{4005AC90-7B1A-4926-90BE-92C39EF8D2D9}" type="parTrans" cxnId="{0AB2614E-7012-4270-9A51-D95B0CFF8935}">
      <dgm:prSet/>
      <dgm:spPr/>
      <dgm:t>
        <a:bodyPr/>
        <a:lstStyle/>
        <a:p>
          <a:endParaRPr lang="en-US"/>
        </a:p>
      </dgm:t>
    </dgm:pt>
    <dgm:pt modelId="{E102DD1D-6E6E-4458-A36C-BF4FBE526D44}" type="sibTrans" cxnId="{0AB2614E-7012-4270-9A51-D95B0CFF8935}">
      <dgm:prSet/>
      <dgm:spPr/>
      <dgm:t>
        <a:bodyPr/>
        <a:lstStyle/>
        <a:p>
          <a:endParaRPr lang="en-US"/>
        </a:p>
      </dgm:t>
    </dgm:pt>
    <dgm:pt modelId="{6D0D95D0-7A41-4E96-9E59-DCAB819C95B2}">
      <dgm:prSet phldrT="[Text]"/>
      <dgm:spPr/>
      <dgm:t>
        <a:bodyPr/>
        <a:lstStyle/>
        <a:p>
          <a:r>
            <a:rPr lang="en-US" dirty="0" smtClean="0"/>
            <a:t>Then feels ‘</a:t>
          </a:r>
          <a:r>
            <a:rPr lang="en-US" dirty="0" smtClean="0">
              <a:solidFill>
                <a:srgbClr val="FFC000"/>
              </a:solidFill>
            </a:rPr>
            <a:t>moral right</a:t>
          </a:r>
          <a:r>
            <a:rPr lang="en-US" dirty="0" smtClean="0"/>
            <a:t>’ to evade / avoid taxes.</a:t>
          </a:r>
          <a:endParaRPr lang="en-US" dirty="0"/>
        </a:p>
      </dgm:t>
    </dgm:pt>
    <dgm:pt modelId="{86665830-000E-428F-9099-80B0693B2DC2}" type="parTrans" cxnId="{EE626681-B08A-4E2A-A666-3E0BBA47D3C4}">
      <dgm:prSet/>
      <dgm:spPr/>
      <dgm:t>
        <a:bodyPr/>
        <a:lstStyle/>
        <a:p>
          <a:endParaRPr lang="en-US"/>
        </a:p>
      </dgm:t>
    </dgm:pt>
    <dgm:pt modelId="{3027F226-D064-4318-A61F-5116F17E5DD7}" type="sibTrans" cxnId="{EE626681-B08A-4E2A-A666-3E0BBA47D3C4}">
      <dgm:prSet/>
      <dgm:spPr/>
      <dgm:t>
        <a:bodyPr/>
        <a:lstStyle/>
        <a:p>
          <a:endParaRPr lang="en-US"/>
        </a:p>
      </dgm:t>
    </dgm:pt>
    <dgm:pt modelId="{AB31D246-789E-442F-A940-6B09C0976225}">
      <dgm:prSet phldrT="[Text]"/>
      <dgm:spPr/>
      <dgm:t>
        <a:bodyPr/>
        <a:lstStyle/>
        <a:p>
          <a:r>
            <a:rPr lang="en-US" dirty="0" smtClean="0"/>
            <a:t>Institutional accountability </a:t>
          </a:r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▼</a:t>
          </a:r>
          <a:endParaRPr lang="en-US" dirty="0">
            <a:solidFill>
              <a:srgbClr val="FFC000"/>
            </a:solidFill>
          </a:endParaRPr>
        </a:p>
      </dgm:t>
    </dgm:pt>
    <dgm:pt modelId="{C421F077-092A-4166-AD9C-BC2889303129}" type="parTrans" cxnId="{C61C613C-6E5D-4207-9B6E-97ADFA1301EA}">
      <dgm:prSet/>
      <dgm:spPr/>
      <dgm:t>
        <a:bodyPr/>
        <a:lstStyle/>
        <a:p>
          <a:endParaRPr lang="en-US"/>
        </a:p>
      </dgm:t>
    </dgm:pt>
    <dgm:pt modelId="{FBF90D1C-DB01-40E6-BC3E-BBB7F65F245C}" type="sibTrans" cxnId="{C61C613C-6E5D-4207-9B6E-97ADFA1301EA}">
      <dgm:prSet/>
      <dgm:spPr/>
      <dgm:t>
        <a:bodyPr/>
        <a:lstStyle/>
        <a:p>
          <a:endParaRPr lang="en-US"/>
        </a:p>
      </dgm:t>
    </dgm:pt>
    <dgm:pt modelId="{81AE0451-4773-4C7E-A6C2-C690A105CA80}" type="pres">
      <dgm:prSet presAssocID="{FDC9938A-D895-4204-86CC-5417D458A7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A053D-0786-4BE7-A264-C1C33F5A9A9F}" type="pres">
      <dgm:prSet presAssocID="{69E13B8A-17D6-4B48-A3D9-CE57E241A73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BA202-11F1-4164-95DE-45D17447B0B8}" type="pres">
      <dgm:prSet presAssocID="{69E13B8A-17D6-4B48-A3D9-CE57E241A73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C923D-3035-4400-9AC5-F7BA84BD51CA}" type="pres">
      <dgm:prSet presAssocID="{02ACAA50-6F4A-437D-9E4F-B216BF94978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9687A-AAFD-438C-9619-5BCC80F1F194}" type="pres">
      <dgm:prSet presAssocID="{02ACAA50-6F4A-437D-9E4F-B216BF949785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1C613C-6E5D-4207-9B6E-97ADFA1301EA}" srcId="{02ACAA50-6F4A-437D-9E4F-B216BF949785}" destId="{AB31D246-789E-442F-A940-6B09C0976225}" srcOrd="2" destOrd="0" parTransId="{C421F077-092A-4166-AD9C-BC2889303129}" sibTransId="{FBF90D1C-DB01-40E6-BC3E-BBB7F65F245C}"/>
    <dgm:cxn modelId="{54FDAECD-6387-4BEC-9D48-3CEF822C2BF4}" type="presOf" srcId="{02ACAA50-6F4A-437D-9E4F-B216BF949785}" destId="{2B2C923D-3035-4400-9AC5-F7BA84BD51CA}" srcOrd="0" destOrd="0" presId="urn:microsoft.com/office/officeart/2005/8/layout/vList2"/>
    <dgm:cxn modelId="{408B0A8E-0FFD-4C73-9888-14C67502FD3A}" srcId="{FDC9938A-D895-4204-86CC-5417D458A7EE}" destId="{69E13B8A-17D6-4B48-A3D9-CE57E241A736}" srcOrd="0" destOrd="0" parTransId="{C82B0451-7132-4A99-B35A-2A6CE6D095D4}" sibTransId="{4F314765-5F0F-4350-9E69-021DD669861D}"/>
    <dgm:cxn modelId="{E19CD938-F4E6-4934-8FDC-1D77EE1D3274}" type="presOf" srcId="{AB31D246-789E-442F-A940-6B09C0976225}" destId="{6D09687A-AAFD-438C-9619-5BCC80F1F194}" srcOrd="0" destOrd="2" presId="urn:microsoft.com/office/officeart/2005/8/layout/vList2"/>
    <dgm:cxn modelId="{ADC08958-EACF-4BB0-A410-48279A7BA928}" srcId="{FDC9938A-D895-4204-86CC-5417D458A7EE}" destId="{02ACAA50-6F4A-437D-9E4F-B216BF949785}" srcOrd="1" destOrd="0" parTransId="{2BF509A3-B4CD-4329-A32B-B832795CE516}" sibTransId="{7BA18F10-3833-4728-919B-7747C809D5CD}"/>
    <dgm:cxn modelId="{0AB2614E-7012-4270-9A51-D95B0CFF8935}" srcId="{02ACAA50-6F4A-437D-9E4F-B216BF949785}" destId="{E5EEFF45-EA6D-41E9-B0BC-86802DBA6F69}" srcOrd="0" destOrd="0" parTransId="{4005AC90-7B1A-4926-90BE-92C39EF8D2D9}" sibTransId="{E102DD1D-6E6E-4458-A36C-BF4FBE526D44}"/>
    <dgm:cxn modelId="{C488F149-CAFD-4D7A-9E27-D600BE3B9846}" type="presOf" srcId="{705C478B-F6F6-4D59-A18B-13150E4CBC64}" destId="{BADBA202-11F1-4164-95DE-45D17447B0B8}" srcOrd="0" destOrd="0" presId="urn:microsoft.com/office/officeart/2005/8/layout/vList2"/>
    <dgm:cxn modelId="{D0E2B2E3-E699-42C0-92E5-2C65E535999D}" type="presOf" srcId="{E5EEFF45-EA6D-41E9-B0BC-86802DBA6F69}" destId="{6D09687A-AAFD-438C-9619-5BCC80F1F194}" srcOrd="0" destOrd="0" presId="urn:microsoft.com/office/officeart/2005/8/layout/vList2"/>
    <dgm:cxn modelId="{EE626681-B08A-4E2A-A666-3E0BBA47D3C4}" srcId="{02ACAA50-6F4A-437D-9E4F-B216BF949785}" destId="{6D0D95D0-7A41-4E96-9E59-DCAB819C95B2}" srcOrd="1" destOrd="0" parTransId="{86665830-000E-428F-9099-80B0693B2DC2}" sibTransId="{3027F226-D064-4318-A61F-5116F17E5DD7}"/>
    <dgm:cxn modelId="{68DA3491-F1E0-49F6-8B31-93C4D3287908}" type="presOf" srcId="{FDC9938A-D895-4204-86CC-5417D458A7EE}" destId="{81AE0451-4773-4C7E-A6C2-C690A105CA80}" srcOrd="0" destOrd="0" presId="urn:microsoft.com/office/officeart/2005/8/layout/vList2"/>
    <dgm:cxn modelId="{A28FED4E-0C96-43D5-80C8-4CECDBAA9625}" srcId="{69E13B8A-17D6-4B48-A3D9-CE57E241A736}" destId="{705C478B-F6F6-4D59-A18B-13150E4CBC64}" srcOrd="0" destOrd="0" parTransId="{B4DA2871-069A-406D-8C55-D629DA4F0C79}" sibTransId="{AB9691C4-2918-4289-8A30-D899393E1FFA}"/>
    <dgm:cxn modelId="{38196EDE-A4D8-4A51-B7FF-1E8D40A86E41}" type="presOf" srcId="{69E13B8A-17D6-4B48-A3D9-CE57E241A736}" destId="{6B7A053D-0786-4BE7-A264-C1C33F5A9A9F}" srcOrd="0" destOrd="0" presId="urn:microsoft.com/office/officeart/2005/8/layout/vList2"/>
    <dgm:cxn modelId="{F76C29DB-4C98-4FE4-AF7D-4810FFB40202}" type="presOf" srcId="{6D0D95D0-7A41-4E96-9E59-DCAB819C95B2}" destId="{6D09687A-AAFD-438C-9619-5BCC80F1F194}" srcOrd="0" destOrd="1" presId="urn:microsoft.com/office/officeart/2005/8/layout/vList2"/>
    <dgm:cxn modelId="{46149175-D3A4-4128-AABA-0A9EFDF2C8BA}" type="presParOf" srcId="{81AE0451-4773-4C7E-A6C2-C690A105CA80}" destId="{6B7A053D-0786-4BE7-A264-C1C33F5A9A9F}" srcOrd="0" destOrd="0" presId="urn:microsoft.com/office/officeart/2005/8/layout/vList2"/>
    <dgm:cxn modelId="{5836CD70-491D-42E2-8CD4-07DAD0F94A2A}" type="presParOf" srcId="{81AE0451-4773-4C7E-A6C2-C690A105CA80}" destId="{BADBA202-11F1-4164-95DE-45D17447B0B8}" srcOrd="1" destOrd="0" presId="urn:microsoft.com/office/officeart/2005/8/layout/vList2"/>
    <dgm:cxn modelId="{3B4A977C-939D-4019-BB1F-15666393E12D}" type="presParOf" srcId="{81AE0451-4773-4C7E-A6C2-C690A105CA80}" destId="{2B2C923D-3035-4400-9AC5-F7BA84BD51CA}" srcOrd="2" destOrd="0" presId="urn:microsoft.com/office/officeart/2005/8/layout/vList2"/>
    <dgm:cxn modelId="{14D63B26-9050-4063-965C-DF710FC7D061}" type="presParOf" srcId="{81AE0451-4773-4C7E-A6C2-C690A105CA80}" destId="{6D09687A-AAFD-438C-9619-5BCC80F1F19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14517-607C-43A1-B028-002A7FF0FA3F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AE9D9-337B-4F9A-A8A0-4AB749C153A4}">
      <dgm:prSet phldrT="[Text]"/>
      <dgm:spPr/>
      <dgm:t>
        <a:bodyPr/>
        <a:lstStyle/>
        <a:p>
          <a:r>
            <a:rPr lang="en-US" dirty="0" smtClean="0"/>
            <a:t>“Cleaved” (Divided) India</a:t>
          </a:r>
          <a:endParaRPr lang="en-US" dirty="0"/>
        </a:p>
      </dgm:t>
    </dgm:pt>
    <dgm:pt modelId="{7C517985-43E3-4900-BF52-0F3CB5795EF3}" type="parTrans" cxnId="{2629C849-CD0C-4B51-ADF4-682246311C03}">
      <dgm:prSet/>
      <dgm:spPr/>
      <dgm:t>
        <a:bodyPr/>
        <a:lstStyle/>
        <a:p>
          <a:endParaRPr lang="en-US"/>
        </a:p>
      </dgm:t>
    </dgm:pt>
    <dgm:pt modelId="{5E9221B1-4EEC-474C-A8B6-C2EAB5F5705E}" type="sibTrans" cxnId="{2629C849-CD0C-4B51-ADF4-682246311C03}">
      <dgm:prSet/>
      <dgm:spPr/>
      <dgm:t>
        <a:bodyPr/>
        <a:lstStyle/>
        <a:p>
          <a:endParaRPr lang="en-US"/>
        </a:p>
      </dgm:t>
    </dgm:pt>
    <dgm:pt modelId="{280E5494-0D83-465D-A3E3-4C0E052CDCF6}">
      <dgm:prSet phldrT="[Text]"/>
      <dgm:spPr/>
      <dgm:t>
        <a:bodyPr/>
        <a:lstStyle/>
        <a:p>
          <a:r>
            <a:rPr lang="en-US" dirty="0" smtClean="0"/>
            <a:t>Poor</a:t>
          </a:r>
          <a:endParaRPr lang="en-US" dirty="0"/>
        </a:p>
      </dgm:t>
    </dgm:pt>
    <dgm:pt modelId="{4513D4F8-ED1F-425D-9BAB-84D018F47826}" type="parTrans" cxnId="{30C625D6-5781-4CF1-A992-254E0F2493B6}">
      <dgm:prSet/>
      <dgm:spPr/>
      <dgm:t>
        <a:bodyPr/>
        <a:lstStyle/>
        <a:p>
          <a:endParaRPr lang="en-US"/>
        </a:p>
      </dgm:t>
    </dgm:pt>
    <dgm:pt modelId="{C16F7D7C-1D23-4E41-A903-D802634A8C3A}" type="sibTrans" cxnId="{30C625D6-5781-4CF1-A992-254E0F2493B6}">
      <dgm:prSet/>
      <dgm:spPr/>
      <dgm:t>
        <a:bodyPr/>
        <a:lstStyle/>
        <a:p>
          <a:endParaRPr lang="en-US"/>
        </a:p>
      </dgm:t>
    </dgm:pt>
    <dgm:pt modelId="{A1D8C781-A580-42B8-8C1D-07A6AFE95644}">
      <dgm:prSet phldrT="[Text]"/>
      <dgm:spPr/>
      <dgm:t>
        <a:bodyPr/>
        <a:lstStyle/>
        <a:p>
          <a:r>
            <a:rPr lang="en-US" dirty="0" smtClean="0"/>
            <a:t>Middle &amp; Rich</a:t>
          </a:r>
          <a:endParaRPr lang="en-US" dirty="0"/>
        </a:p>
      </dgm:t>
    </dgm:pt>
    <dgm:pt modelId="{2DCD193A-02EF-4C5F-A776-5A5A57A178D7}" type="parTrans" cxnId="{564E2A9E-7C2C-4D5B-B421-F69A70DFAF46}">
      <dgm:prSet/>
      <dgm:spPr/>
      <dgm:t>
        <a:bodyPr/>
        <a:lstStyle/>
        <a:p>
          <a:endParaRPr lang="en-US"/>
        </a:p>
      </dgm:t>
    </dgm:pt>
    <dgm:pt modelId="{CFC705C2-45A8-47FF-9F35-621C5B43CE63}" type="sibTrans" cxnId="{564E2A9E-7C2C-4D5B-B421-F69A70DFAF46}">
      <dgm:prSet/>
      <dgm:spPr/>
      <dgm:t>
        <a:bodyPr/>
        <a:lstStyle/>
        <a:p>
          <a:endParaRPr lang="en-US"/>
        </a:p>
      </dgm:t>
    </dgm:pt>
    <dgm:pt modelId="{9ADECD86-E63E-40BC-86E4-4DCDC86808EA}" type="pres">
      <dgm:prSet presAssocID="{45514517-607C-43A1-B028-002A7FF0FA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316144-6F3B-4885-B609-9903B8AAB9BE}" type="pres">
      <dgm:prSet presAssocID="{B24AE9D9-337B-4F9A-A8A0-4AB749C153A4}" presName="boxAndChildren" presStyleCnt="0"/>
      <dgm:spPr/>
    </dgm:pt>
    <dgm:pt modelId="{9EC48127-A11D-4D7D-B13E-DBA2FD998D41}" type="pres">
      <dgm:prSet presAssocID="{B24AE9D9-337B-4F9A-A8A0-4AB749C153A4}" presName="parentTextBox" presStyleLbl="node1" presStyleIdx="0" presStyleCnt="1"/>
      <dgm:spPr/>
      <dgm:t>
        <a:bodyPr/>
        <a:lstStyle/>
        <a:p>
          <a:endParaRPr lang="en-US"/>
        </a:p>
      </dgm:t>
    </dgm:pt>
    <dgm:pt modelId="{255455BD-B15B-4102-A2E7-092994EF7509}" type="pres">
      <dgm:prSet presAssocID="{B24AE9D9-337B-4F9A-A8A0-4AB749C153A4}" presName="entireBox" presStyleLbl="node1" presStyleIdx="0" presStyleCnt="1"/>
      <dgm:spPr/>
      <dgm:t>
        <a:bodyPr/>
        <a:lstStyle/>
        <a:p>
          <a:endParaRPr lang="en-US"/>
        </a:p>
      </dgm:t>
    </dgm:pt>
    <dgm:pt modelId="{6DC22ABF-2808-41BB-AB73-AFF4A2E18FB9}" type="pres">
      <dgm:prSet presAssocID="{B24AE9D9-337B-4F9A-A8A0-4AB749C153A4}" presName="descendantBox" presStyleCnt="0"/>
      <dgm:spPr/>
    </dgm:pt>
    <dgm:pt modelId="{3D678297-CEDB-4E64-A8D6-38C040CEF914}" type="pres">
      <dgm:prSet presAssocID="{280E5494-0D83-465D-A3E3-4C0E052CDCF6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808F83-EFA4-4C04-B99F-D987E80D2AAE}" type="pres">
      <dgm:prSet presAssocID="{A1D8C781-A580-42B8-8C1D-07A6AFE95644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60C825-94A3-4F8A-B285-F2E1146BB8AD}" type="presOf" srcId="{A1D8C781-A580-42B8-8C1D-07A6AFE95644}" destId="{FD808F83-EFA4-4C04-B99F-D987E80D2AAE}" srcOrd="0" destOrd="0" presId="urn:microsoft.com/office/officeart/2005/8/layout/process4"/>
    <dgm:cxn modelId="{B9617BF8-A93E-48A7-A23B-05469678434F}" type="presOf" srcId="{45514517-607C-43A1-B028-002A7FF0FA3F}" destId="{9ADECD86-E63E-40BC-86E4-4DCDC86808EA}" srcOrd="0" destOrd="0" presId="urn:microsoft.com/office/officeart/2005/8/layout/process4"/>
    <dgm:cxn modelId="{2629C849-CD0C-4B51-ADF4-682246311C03}" srcId="{45514517-607C-43A1-B028-002A7FF0FA3F}" destId="{B24AE9D9-337B-4F9A-A8A0-4AB749C153A4}" srcOrd="0" destOrd="0" parTransId="{7C517985-43E3-4900-BF52-0F3CB5795EF3}" sibTransId="{5E9221B1-4EEC-474C-A8B6-C2EAB5F5705E}"/>
    <dgm:cxn modelId="{E54D6B71-1945-46E9-A37F-E7E3B8C3365E}" type="presOf" srcId="{B24AE9D9-337B-4F9A-A8A0-4AB749C153A4}" destId="{255455BD-B15B-4102-A2E7-092994EF7509}" srcOrd="1" destOrd="0" presId="urn:microsoft.com/office/officeart/2005/8/layout/process4"/>
    <dgm:cxn modelId="{5FF8E4A7-3216-47FB-BBEB-1A239BB4E8B2}" type="presOf" srcId="{B24AE9D9-337B-4F9A-A8A0-4AB749C153A4}" destId="{9EC48127-A11D-4D7D-B13E-DBA2FD998D41}" srcOrd="0" destOrd="0" presId="urn:microsoft.com/office/officeart/2005/8/layout/process4"/>
    <dgm:cxn modelId="{564E2A9E-7C2C-4D5B-B421-F69A70DFAF46}" srcId="{B24AE9D9-337B-4F9A-A8A0-4AB749C153A4}" destId="{A1D8C781-A580-42B8-8C1D-07A6AFE95644}" srcOrd="1" destOrd="0" parTransId="{2DCD193A-02EF-4C5F-A776-5A5A57A178D7}" sibTransId="{CFC705C2-45A8-47FF-9F35-621C5B43CE63}"/>
    <dgm:cxn modelId="{30C625D6-5781-4CF1-A992-254E0F2493B6}" srcId="{B24AE9D9-337B-4F9A-A8A0-4AB749C153A4}" destId="{280E5494-0D83-465D-A3E3-4C0E052CDCF6}" srcOrd="0" destOrd="0" parTransId="{4513D4F8-ED1F-425D-9BAB-84D018F47826}" sibTransId="{C16F7D7C-1D23-4E41-A903-D802634A8C3A}"/>
    <dgm:cxn modelId="{CC22B94F-D608-4D09-8BC2-4E90C03A46F1}" type="presOf" srcId="{280E5494-0D83-465D-A3E3-4C0E052CDCF6}" destId="{3D678297-CEDB-4E64-A8D6-38C040CEF914}" srcOrd="0" destOrd="0" presId="urn:microsoft.com/office/officeart/2005/8/layout/process4"/>
    <dgm:cxn modelId="{7D86F2E5-3C5B-4A08-9D74-2449350FF334}" type="presParOf" srcId="{9ADECD86-E63E-40BC-86E4-4DCDC86808EA}" destId="{8E316144-6F3B-4885-B609-9903B8AAB9BE}" srcOrd="0" destOrd="0" presId="urn:microsoft.com/office/officeart/2005/8/layout/process4"/>
    <dgm:cxn modelId="{93241156-FAE4-47BC-A506-CE53FC148F32}" type="presParOf" srcId="{8E316144-6F3B-4885-B609-9903B8AAB9BE}" destId="{9EC48127-A11D-4D7D-B13E-DBA2FD998D41}" srcOrd="0" destOrd="0" presId="urn:microsoft.com/office/officeart/2005/8/layout/process4"/>
    <dgm:cxn modelId="{321F2992-6942-423E-B74F-EEEA8E70C183}" type="presParOf" srcId="{8E316144-6F3B-4885-B609-9903B8AAB9BE}" destId="{255455BD-B15B-4102-A2E7-092994EF7509}" srcOrd="1" destOrd="0" presId="urn:microsoft.com/office/officeart/2005/8/layout/process4"/>
    <dgm:cxn modelId="{7A5829ED-B6B1-4B83-A0BE-C8AB64EC9775}" type="presParOf" srcId="{8E316144-6F3B-4885-B609-9903B8AAB9BE}" destId="{6DC22ABF-2808-41BB-AB73-AFF4A2E18FB9}" srcOrd="2" destOrd="0" presId="urn:microsoft.com/office/officeart/2005/8/layout/process4"/>
    <dgm:cxn modelId="{5DA597D6-37FC-49DE-A5CA-23E9CAB0AE1A}" type="presParOf" srcId="{6DC22ABF-2808-41BB-AB73-AFF4A2E18FB9}" destId="{3D678297-CEDB-4E64-A8D6-38C040CEF914}" srcOrd="0" destOrd="0" presId="urn:microsoft.com/office/officeart/2005/8/layout/process4"/>
    <dgm:cxn modelId="{1C3C81F9-C57A-427B-B74E-8D8E5ACD0C10}" type="presParOf" srcId="{6DC22ABF-2808-41BB-AB73-AFF4A2E18FB9}" destId="{FD808F83-EFA4-4C04-B99F-D987E80D2AAE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198728F-F57A-49F5-89CF-7EF6103E1ABE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4EB81E-89A9-4BE9-8046-00C2BA8E83AD}">
      <dgm:prSet phldrT="[Text]"/>
      <dgm:spPr/>
      <dgm:t>
        <a:bodyPr/>
        <a:lstStyle/>
        <a:p>
          <a:r>
            <a:rPr lang="en-US" dirty="0" smtClean="0"/>
            <a:t>Washington Consensus </a:t>
          </a:r>
          <a:endParaRPr lang="en-US" dirty="0"/>
        </a:p>
      </dgm:t>
    </dgm:pt>
    <dgm:pt modelId="{579AF145-EBFD-4965-B314-BD587C2A40BC}" type="parTrans" cxnId="{38CF6367-C718-4ADE-A06C-5D4FF9ED5A9C}">
      <dgm:prSet/>
      <dgm:spPr/>
      <dgm:t>
        <a:bodyPr/>
        <a:lstStyle/>
        <a:p>
          <a:endParaRPr lang="en-US"/>
        </a:p>
      </dgm:t>
    </dgm:pt>
    <dgm:pt modelId="{AC3276CF-D29F-4BFC-A1E4-1A0DFF2C7B10}" type="sibTrans" cxnId="{38CF6367-C718-4ADE-A06C-5D4FF9ED5A9C}">
      <dgm:prSet/>
      <dgm:spPr/>
      <dgm:t>
        <a:bodyPr/>
        <a:lstStyle/>
        <a:p>
          <a:endParaRPr lang="en-US"/>
        </a:p>
      </dgm:t>
    </dgm:pt>
    <dgm:pt modelId="{C2FF0040-8635-472F-BF22-7513D041C71F}">
      <dgm:prSet phldrT="[Text]"/>
      <dgm:spPr/>
      <dgm:t>
        <a:bodyPr/>
        <a:lstStyle/>
        <a:p>
          <a:r>
            <a:rPr lang="en-US" dirty="0" smtClean="0"/>
            <a:t>Open Capital (FDI)</a:t>
          </a:r>
          <a:endParaRPr lang="en-US" dirty="0"/>
        </a:p>
      </dgm:t>
    </dgm:pt>
    <dgm:pt modelId="{3067F6DE-A7AB-4E0A-B6BF-05F7F3F6C316}" type="parTrans" cxnId="{00FA9261-76C7-4925-BBA4-E6DC7D577237}">
      <dgm:prSet/>
      <dgm:spPr/>
      <dgm:t>
        <a:bodyPr/>
        <a:lstStyle/>
        <a:p>
          <a:endParaRPr lang="en-US"/>
        </a:p>
      </dgm:t>
    </dgm:pt>
    <dgm:pt modelId="{ED51AA10-A12D-451D-8EDD-98F17189F1C5}" type="sibTrans" cxnId="{00FA9261-76C7-4925-BBA4-E6DC7D577237}">
      <dgm:prSet/>
      <dgm:spPr/>
      <dgm:t>
        <a:bodyPr/>
        <a:lstStyle/>
        <a:p>
          <a:endParaRPr lang="en-US"/>
        </a:p>
      </dgm:t>
    </dgm:pt>
    <dgm:pt modelId="{5DEC3AD3-39C7-4084-89A8-8978F1C7C42E}">
      <dgm:prSet phldrT="[Text]"/>
      <dgm:spPr/>
      <dgm:t>
        <a:bodyPr/>
        <a:lstStyle/>
        <a:p>
          <a:r>
            <a:rPr lang="en-US" dirty="0" smtClean="0"/>
            <a:t>Open Trade (Tax, License)</a:t>
          </a:r>
          <a:endParaRPr lang="en-US" dirty="0"/>
        </a:p>
      </dgm:t>
    </dgm:pt>
    <dgm:pt modelId="{8400A939-3064-4543-982A-48E63F33CF1C}" type="parTrans" cxnId="{F6C44719-C004-4257-BC19-4F1DE9485EB7}">
      <dgm:prSet/>
      <dgm:spPr/>
      <dgm:t>
        <a:bodyPr/>
        <a:lstStyle/>
        <a:p>
          <a:endParaRPr lang="en-US"/>
        </a:p>
      </dgm:t>
    </dgm:pt>
    <dgm:pt modelId="{50F6313E-6742-48AB-80F8-7E60F2B409D6}" type="sibTrans" cxnId="{F6C44719-C004-4257-BC19-4F1DE9485EB7}">
      <dgm:prSet/>
      <dgm:spPr/>
      <dgm:t>
        <a:bodyPr/>
        <a:lstStyle/>
        <a:p>
          <a:endParaRPr lang="en-US"/>
        </a:p>
      </dgm:t>
    </dgm:pt>
    <dgm:pt modelId="{563E1CD3-C57F-4C08-AAF6-F9F719BECE9E}">
      <dgm:prSet phldrT="[Text]"/>
      <dgm:spPr/>
      <dgm:t>
        <a:bodyPr/>
        <a:lstStyle/>
        <a:p>
          <a:r>
            <a:rPr lang="en-US" dirty="0" smtClean="0"/>
            <a:t>Reliance on private Sector</a:t>
          </a:r>
          <a:endParaRPr lang="en-US" dirty="0"/>
        </a:p>
      </dgm:t>
    </dgm:pt>
    <dgm:pt modelId="{3071061F-B070-4A3C-B4F7-9E87F2CE983E}" type="parTrans" cxnId="{85438201-3EDE-4899-9CA1-67A43410F7AF}">
      <dgm:prSet/>
      <dgm:spPr/>
      <dgm:t>
        <a:bodyPr/>
        <a:lstStyle/>
        <a:p>
          <a:endParaRPr lang="en-US"/>
        </a:p>
      </dgm:t>
    </dgm:pt>
    <dgm:pt modelId="{F016BEB7-D8F4-4057-B080-10939DDDB230}" type="sibTrans" cxnId="{85438201-3EDE-4899-9CA1-67A43410F7AF}">
      <dgm:prSet/>
      <dgm:spPr/>
      <dgm:t>
        <a:bodyPr/>
        <a:lstStyle/>
        <a:p>
          <a:endParaRPr lang="en-US"/>
        </a:p>
      </dgm:t>
    </dgm:pt>
    <dgm:pt modelId="{6A017D35-DD78-4161-AB18-2CBEEF9EFD45}" type="pres">
      <dgm:prSet presAssocID="{1198728F-F57A-49F5-89CF-7EF6103E1AB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AD9763-D9A8-4058-81D5-BA7C970A5FCB}" type="pres">
      <dgm:prSet presAssocID="{EE4EB81E-89A9-4BE9-8046-00C2BA8E83AD}" presName="root1" presStyleCnt="0"/>
      <dgm:spPr/>
    </dgm:pt>
    <dgm:pt modelId="{45DA96F6-118B-4197-A44D-B77862DBA8D8}" type="pres">
      <dgm:prSet presAssocID="{EE4EB81E-89A9-4BE9-8046-00C2BA8E83A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042D17-DA6E-4B53-A19E-40673B63EEBD}" type="pres">
      <dgm:prSet presAssocID="{EE4EB81E-89A9-4BE9-8046-00C2BA8E83AD}" presName="level2hierChild" presStyleCnt="0"/>
      <dgm:spPr/>
    </dgm:pt>
    <dgm:pt modelId="{22BE0ABE-2514-47AB-BD09-4632D6A8B557}" type="pres">
      <dgm:prSet presAssocID="{3067F6DE-A7AB-4E0A-B6BF-05F7F3F6C316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5E977C20-F748-4A84-90BF-F69C22FC3BAE}" type="pres">
      <dgm:prSet presAssocID="{3067F6DE-A7AB-4E0A-B6BF-05F7F3F6C316}" presName="connTx" presStyleLbl="parChTrans1D2" presStyleIdx="0" presStyleCnt="3"/>
      <dgm:spPr/>
      <dgm:t>
        <a:bodyPr/>
        <a:lstStyle/>
        <a:p>
          <a:endParaRPr lang="en-US"/>
        </a:p>
      </dgm:t>
    </dgm:pt>
    <dgm:pt modelId="{AFF3920E-4E40-4D90-A2EF-2CB0910D6EC3}" type="pres">
      <dgm:prSet presAssocID="{C2FF0040-8635-472F-BF22-7513D041C71F}" presName="root2" presStyleCnt="0"/>
      <dgm:spPr/>
    </dgm:pt>
    <dgm:pt modelId="{42511FA8-E946-4156-A599-DC4A53D2438C}" type="pres">
      <dgm:prSet presAssocID="{C2FF0040-8635-472F-BF22-7513D041C71F}" presName="LevelTwoTextNode" presStyleLbl="node2" presStyleIdx="0" presStyleCnt="3" custLinFactNeighborY="-910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4779EF-D998-4D5C-A06F-F82DEDBDC5BB}" type="pres">
      <dgm:prSet presAssocID="{C2FF0040-8635-472F-BF22-7513D041C71F}" presName="level3hierChild" presStyleCnt="0"/>
      <dgm:spPr/>
    </dgm:pt>
    <dgm:pt modelId="{64D54CEC-D5E7-4FF0-87F0-C95A09A5F9BF}" type="pres">
      <dgm:prSet presAssocID="{8400A939-3064-4543-982A-48E63F33CF1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B9A0D494-0D7A-40FB-82F4-D2A41E92497F}" type="pres">
      <dgm:prSet presAssocID="{8400A939-3064-4543-982A-48E63F33CF1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2B011D5E-4105-49A3-9EEA-FB72CAD294D5}" type="pres">
      <dgm:prSet presAssocID="{5DEC3AD3-39C7-4084-89A8-8978F1C7C42E}" presName="root2" presStyleCnt="0"/>
      <dgm:spPr/>
    </dgm:pt>
    <dgm:pt modelId="{5E57FFDB-B5FD-4149-8176-466947280AFC}" type="pres">
      <dgm:prSet presAssocID="{5DEC3AD3-39C7-4084-89A8-8978F1C7C42E}" presName="LevelTwoTextNode" presStyleLbl="node2" presStyleIdx="1" presStyleCnt="3" custLinFactNeighborY="-910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190857-784F-4BDB-A02A-269B44B99366}" type="pres">
      <dgm:prSet presAssocID="{5DEC3AD3-39C7-4084-89A8-8978F1C7C42E}" presName="level3hierChild" presStyleCnt="0"/>
      <dgm:spPr/>
    </dgm:pt>
    <dgm:pt modelId="{40027C7E-6998-4B2C-A273-3914710A72A3}" type="pres">
      <dgm:prSet presAssocID="{3071061F-B070-4A3C-B4F7-9E87F2CE983E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4DA2A1A8-68CC-4443-AEF3-FBBA296812D6}" type="pres">
      <dgm:prSet presAssocID="{3071061F-B070-4A3C-B4F7-9E87F2CE983E}" presName="connTx" presStyleLbl="parChTrans1D2" presStyleIdx="2" presStyleCnt="3"/>
      <dgm:spPr/>
      <dgm:t>
        <a:bodyPr/>
        <a:lstStyle/>
        <a:p>
          <a:endParaRPr lang="en-US"/>
        </a:p>
      </dgm:t>
    </dgm:pt>
    <dgm:pt modelId="{B53A1D16-7E09-4947-AFF4-E5211C299F5F}" type="pres">
      <dgm:prSet presAssocID="{563E1CD3-C57F-4C08-AAF6-F9F719BECE9E}" presName="root2" presStyleCnt="0"/>
      <dgm:spPr/>
    </dgm:pt>
    <dgm:pt modelId="{A25A9B0E-9CC9-4C94-92D8-3B33A11939C9}" type="pres">
      <dgm:prSet presAssocID="{563E1CD3-C57F-4C08-AAF6-F9F719BECE9E}" presName="LevelTwoTextNode" presStyleLbl="node2" presStyleIdx="2" presStyleCnt="3" custLinFactNeighborY="-910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6AEA9B-18E0-4C87-808D-8E5BC2A7E90A}" type="pres">
      <dgm:prSet presAssocID="{563E1CD3-C57F-4C08-AAF6-F9F719BECE9E}" presName="level3hierChild" presStyleCnt="0"/>
      <dgm:spPr/>
    </dgm:pt>
  </dgm:ptLst>
  <dgm:cxnLst>
    <dgm:cxn modelId="{08469F11-86E5-429D-AFD5-BD06B1C4F3A7}" type="presOf" srcId="{3067F6DE-A7AB-4E0A-B6BF-05F7F3F6C316}" destId="{5E977C20-F748-4A84-90BF-F69C22FC3BAE}" srcOrd="1" destOrd="0" presId="urn:microsoft.com/office/officeart/2008/layout/HorizontalMultiLevelHierarchy"/>
    <dgm:cxn modelId="{B498BE5F-4EFA-4C00-BB42-D47DC156EBA9}" type="presOf" srcId="{5DEC3AD3-39C7-4084-89A8-8978F1C7C42E}" destId="{5E57FFDB-B5FD-4149-8176-466947280AFC}" srcOrd="0" destOrd="0" presId="urn:microsoft.com/office/officeart/2008/layout/HorizontalMultiLevelHierarchy"/>
    <dgm:cxn modelId="{B50C8523-2A42-4317-846B-87E2C0DCD0AB}" type="presOf" srcId="{3071061F-B070-4A3C-B4F7-9E87F2CE983E}" destId="{40027C7E-6998-4B2C-A273-3914710A72A3}" srcOrd="0" destOrd="0" presId="urn:microsoft.com/office/officeart/2008/layout/HorizontalMultiLevelHierarchy"/>
    <dgm:cxn modelId="{021DDE5E-73BD-454E-8260-4E51FDC35C96}" type="presOf" srcId="{3071061F-B070-4A3C-B4F7-9E87F2CE983E}" destId="{4DA2A1A8-68CC-4443-AEF3-FBBA296812D6}" srcOrd="1" destOrd="0" presId="urn:microsoft.com/office/officeart/2008/layout/HorizontalMultiLevelHierarchy"/>
    <dgm:cxn modelId="{AE8DDB9D-282A-418F-B8AB-4E40FE98EB98}" type="presOf" srcId="{8400A939-3064-4543-982A-48E63F33CF1C}" destId="{B9A0D494-0D7A-40FB-82F4-D2A41E92497F}" srcOrd="1" destOrd="0" presId="urn:microsoft.com/office/officeart/2008/layout/HorizontalMultiLevelHierarchy"/>
    <dgm:cxn modelId="{E50B4630-1B99-456B-94FB-F354C372F415}" type="presOf" srcId="{C2FF0040-8635-472F-BF22-7513D041C71F}" destId="{42511FA8-E946-4156-A599-DC4A53D2438C}" srcOrd="0" destOrd="0" presId="urn:microsoft.com/office/officeart/2008/layout/HorizontalMultiLevelHierarchy"/>
    <dgm:cxn modelId="{85438201-3EDE-4899-9CA1-67A43410F7AF}" srcId="{EE4EB81E-89A9-4BE9-8046-00C2BA8E83AD}" destId="{563E1CD3-C57F-4C08-AAF6-F9F719BECE9E}" srcOrd="2" destOrd="0" parTransId="{3071061F-B070-4A3C-B4F7-9E87F2CE983E}" sibTransId="{F016BEB7-D8F4-4057-B080-10939DDDB230}"/>
    <dgm:cxn modelId="{7B2F9F41-67BE-482E-8681-5026E0A147B4}" type="presOf" srcId="{3067F6DE-A7AB-4E0A-B6BF-05F7F3F6C316}" destId="{22BE0ABE-2514-47AB-BD09-4632D6A8B557}" srcOrd="0" destOrd="0" presId="urn:microsoft.com/office/officeart/2008/layout/HorizontalMultiLevelHierarchy"/>
    <dgm:cxn modelId="{102DB248-EA50-4DA9-BE1D-AAF00E20C4D7}" type="presOf" srcId="{563E1CD3-C57F-4C08-AAF6-F9F719BECE9E}" destId="{A25A9B0E-9CC9-4C94-92D8-3B33A11939C9}" srcOrd="0" destOrd="0" presId="urn:microsoft.com/office/officeart/2008/layout/HorizontalMultiLevelHierarchy"/>
    <dgm:cxn modelId="{38CF6367-C718-4ADE-A06C-5D4FF9ED5A9C}" srcId="{1198728F-F57A-49F5-89CF-7EF6103E1ABE}" destId="{EE4EB81E-89A9-4BE9-8046-00C2BA8E83AD}" srcOrd="0" destOrd="0" parTransId="{579AF145-EBFD-4965-B314-BD587C2A40BC}" sibTransId="{AC3276CF-D29F-4BFC-A1E4-1A0DFF2C7B10}"/>
    <dgm:cxn modelId="{00FA9261-76C7-4925-BBA4-E6DC7D577237}" srcId="{EE4EB81E-89A9-4BE9-8046-00C2BA8E83AD}" destId="{C2FF0040-8635-472F-BF22-7513D041C71F}" srcOrd="0" destOrd="0" parTransId="{3067F6DE-A7AB-4E0A-B6BF-05F7F3F6C316}" sibTransId="{ED51AA10-A12D-451D-8EDD-98F17189F1C5}"/>
    <dgm:cxn modelId="{F6C44719-C004-4257-BC19-4F1DE9485EB7}" srcId="{EE4EB81E-89A9-4BE9-8046-00C2BA8E83AD}" destId="{5DEC3AD3-39C7-4084-89A8-8978F1C7C42E}" srcOrd="1" destOrd="0" parTransId="{8400A939-3064-4543-982A-48E63F33CF1C}" sibTransId="{50F6313E-6742-48AB-80F8-7E60F2B409D6}"/>
    <dgm:cxn modelId="{5BFB2023-DDD4-4685-B6FD-875D1A73BD3D}" type="presOf" srcId="{8400A939-3064-4543-982A-48E63F33CF1C}" destId="{64D54CEC-D5E7-4FF0-87F0-C95A09A5F9BF}" srcOrd="0" destOrd="0" presId="urn:microsoft.com/office/officeart/2008/layout/HorizontalMultiLevelHierarchy"/>
    <dgm:cxn modelId="{C75FB033-7D67-49E7-A9D9-4381A4CFDE1B}" type="presOf" srcId="{1198728F-F57A-49F5-89CF-7EF6103E1ABE}" destId="{6A017D35-DD78-4161-AB18-2CBEEF9EFD45}" srcOrd="0" destOrd="0" presId="urn:microsoft.com/office/officeart/2008/layout/HorizontalMultiLevelHierarchy"/>
    <dgm:cxn modelId="{293B7ED3-F9D2-4F94-819F-C336F3D34771}" type="presOf" srcId="{EE4EB81E-89A9-4BE9-8046-00C2BA8E83AD}" destId="{45DA96F6-118B-4197-A44D-B77862DBA8D8}" srcOrd="0" destOrd="0" presId="urn:microsoft.com/office/officeart/2008/layout/HorizontalMultiLevelHierarchy"/>
    <dgm:cxn modelId="{6DF8580D-AF5D-41EF-A197-2F1F67004A0D}" type="presParOf" srcId="{6A017D35-DD78-4161-AB18-2CBEEF9EFD45}" destId="{95AD9763-D9A8-4058-81D5-BA7C970A5FCB}" srcOrd="0" destOrd="0" presId="urn:microsoft.com/office/officeart/2008/layout/HorizontalMultiLevelHierarchy"/>
    <dgm:cxn modelId="{BE88B3CD-7B48-43E2-862F-F3FE0D9AE050}" type="presParOf" srcId="{95AD9763-D9A8-4058-81D5-BA7C970A5FCB}" destId="{45DA96F6-118B-4197-A44D-B77862DBA8D8}" srcOrd="0" destOrd="0" presId="urn:microsoft.com/office/officeart/2008/layout/HorizontalMultiLevelHierarchy"/>
    <dgm:cxn modelId="{37643BAC-13BD-451C-97A7-EADCC72F7065}" type="presParOf" srcId="{95AD9763-D9A8-4058-81D5-BA7C970A5FCB}" destId="{F8042D17-DA6E-4B53-A19E-40673B63EEBD}" srcOrd="1" destOrd="0" presId="urn:microsoft.com/office/officeart/2008/layout/HorizontalMultiLevelHierarchy"/>
    <dgm:cxn modelId="{5820026A-EF36-445F-8E3A-D9E991DBF88B}" type="presParOf" srcId="{F8042D17-DA6E-4B53-A19E-40673B63EEBD}" destId="{22BE0ABE-2514-47AB-BD09-4632D6A8B557}" srcOrd="0" destOrd="0" presId="urn:microsoft.com/office/officeart/2008/layout/HorizontalMultiLevelHierarchy"/>
    <dgm:cxn modelId="{093DF12F-B8F8-4BEB-816D-8D775440A4B1}" type="presParOf" srcId="{22BE0ABE-2514-47AB-BD09-4632D6A8B557}" destId="{5E977C20-F748-4A84-90BF-F69C22FC3BAE}" srcOrd="0" destOrd="0" presId="urn:microsoft.com/office/officeart/2008/layout/HorizontalMultiLevelHierarchy"/>
    <dgm:cxn modelId="{1E4EC930-61EA-4911-A91D-53032ECE5CF7}" type="presParOf" srcId="{F8042D17-DA6E-4B53-A19E-40673B63EEBD}" destId="{AFF3920E-4E40-4D90-A2EF-2CB0910D6EC3}" srcOrd="1" destOrd="0" presId="urn:microsoft.com/office/officeart/2008/layout/HorizontalMultiLevelHierarchy"/>
    <dgm:cxn modelId="{405CDA5A-B7E7-4E0A-AC43-6317819E28A2}" type="presParOf" srcId="{AFF3920E-4E40-4D90-A2EF-2CB0910D6EC3}" destId="{42511FA8-E946-4156-A599-DC4A53D2438C}" srcOrd="0" destOrd="0" presId="urn:microsoft.com/office/officeart/2008/layout/HorizontalMultiLevelHierarchy"/>
    <dgm:cxn modelId="{0B2A8FD1-A694-4F07-B575-9996318C52FD}" type="presParOf" srcId="{AFF3920E-4E40-4D90-A2EF-2CB0910D6EC3}" destId="{CA4779EF-D998-4D5C-A06F-F82DEDBDC5BB}" srcOrd="1" destOrd="0" presId="urn:microsoft.com/office/officeart/2008/layout/HorizontalMultiLevelHierarchy"/>
    <dgm:cxn modelId="{33CCFC9D-62E9-4F9A-AA4E-EF20C78C784F}" type="presParOf" srcId="{F8042D17-DA6E-4B53-A19E-40673B63EEBD}" destId="{64D54CEC-D5E7-4FF0-87F0-C95A09A5F9BF}" srcOrd="2" destOrd="0" presId="urn:microsoft.com/office/officeart/2008/layout/HorizontalMultiLevelHierarchy"/>
    <dgm:cxn modelId="{62A05547-46E0-4CD3-9CEA-DE83E3246471}" type="presParOf" srcId="{64D54CEC-D5E7-4FF0-87F0-C95A09A5F9BF}" destId="{B9A0D494-0D7A-40FB-82F4-D2A41E92497F}" srcOrd="0" destOrd="0" presId="urn:microsoft.com/office/officeart/2008/layout/HorizontalMultiLevelHierarchy"/>
    <dgm:cxn modelId="{762D28F8-DC04-4E50-B5AE-2CF37F428941}" type="presParOf" srcId="{F8042D17-DA6E-4B53-A19E-40673B63EEBD}" destId="{2B011D5E-4105-49A3-9EEA-FB72CAD294D5}" srcOrd="3" destOrd="0" presId="urn:microsoft.com/office/officeart/2008/layout/HorizontalMultiLevelHierarchy"/>
    <dgm:cxn modelId="{C0853EA0-4D0E-4C3B-A16A-781B7D63EE65}" type="presParOf" srcId="{2B011D5E-4105-49A3-9EEA-FB72CAD294D5}" destId="{5E57FFDB-B5FD-4149-8176-466947280AFC}" srcOrd="0" destOrd="0" presId="urn:microsoft.com/office/officeart/2008/layout/HorizontalMultiLevelHierarchy"/>
    <dgm:cxn modelId="{2E01A526-B29E-4913-9F60-FBFB4CC68FDC}" type="presParOf" srcId="{2B011D5E-4105-49A3-9EEA-FB72CAD294D5}" destId="{61190857-784F-4BDB-A02A-269B44B99366}" srcOrd="1" destOrd="0" presId="urn:microsoft.com/office/officeart/2008/layout/HorizontalMultiLevelHierarchy"/>
    <dgm:cxn modelId="{085858BF-EEA9-4C33-A9E6-9C4D2CAAA47A}" type="presParOf" srcId="{F8042D17-DA6E-4B53-A19E-40673B63EEBD}" destId="{40027C7E-6998-4B2C-A273-3914710A72A3}" srcOrd="4" destOrd="0" presId="urn:microsoft.com/office/officeart/2008/layout/HorizontalMultiLevelHierarchy"/>
    <dgm:cxn modelId="{044C1CC6-C5C8-4508-B86B-D8F477B84778}" type="presParOf" srcId="{40027C7E-6998-4B2C-A273-3914710A72A3}" destId="{4DA2A1A8-68CC-4443-AEF3-FBBA296812D6}" srcOrd="0" destOrd="0" presId="urn:microsoft.com/office/officeart/2008/layout/HorizontalMultiLevelHierarchy"/>
    <dgm:cxn modelId="{93449286-F43A-4CF6-93F4-DC1A7A426B80}" type="presParOf" srcId="{F8042D17-DA6E-4B53-A19E-40673B63EEBD}" destId="{B53A1D16-7E09-4947-AFF4-E5211C299F5F}" srcOrd="5" destOrd="0" presId="urn:microsoft.com/office/officeart/2008/layout/HorizontalMultiLevelHierarchy"/>
    <dgm:cxn modelId="{E306D661-5742-4886-B53D-20C8387C04DC}" type="presParOf" srcId="{B53A1D16-7E09-4947-AFF4-E5211C299F5F}" destId="{A25A9B0E-9CC9-4C94-92D8-3B33A11939C9}" srcOrd="0" destOrd="0" presId="urn:microsoft.com/office/officeart/2008/layout/HorizontalMultiLevelHierarchy"/>
    <dgm:cxn modelId="{E51232CC-CA9A-4188-AB1F-D4384900C269}" type="presParOf" srcId="{B53A1D16-7E09-4947-AFF4-E5211C299F5F}" destId="{726AEA9B-18E0-4C87-808D-8E5BC2A7E90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D73652-AB35-4110-84EC-80F46B4A0BC7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2226F-90D4-4C71-A4F5-EB30624095E8}">
      <dgm:prSet phldrT="[Text]"/>
      <dgm:spPr/>
      <dgm:t>
        <a:bodyPr/>
        <a:lstStyle/>
        <a:p>
          <a:r>
            <a:rPr lang="en-US" dirty="0" smtClean="0"/>
            <a:t>15 years “Vision” </a:t>
          </a:r>
          <a:r>
            <a:rPr lang="en-US" strike="sngStrike" dirty="0" smtClean="0"/>
            <a:t>(PLAN): </a:t>
          </a:r>
          <a:endParaRPr lang="en-US" dirty="0"/>
        </a:p>
      </dgm:t>
    </dgm:pt>
    <dgm:pt modelId="{40D00200-EE2C-4BBE-B19D-AD291187094B}" type="parTrans" cxnId="{9E20A6B6-D8E6-4CE5-924C-527F12AA2225}">
      <dgm:prSet/>
      <dgm:spPr/>
      <dgm:t>
        <a:bodyPr/>
        <a:lstStyle/>
        <a:p>
          <a:endParaRPr lang="en-US"/>
        </a:p>
      </dgm:t>
    </dgm:pt>
    <dgm:pt modelId="{C01B4CC3-617D-4BD5-8033-6DB14DD794E8}" type="sibTrans" cxnId="{9E20A6B6-D8E6-4CE5-924C-527F12AA2225}">
      <dgm:prSet/>
      <dgm:spPr/>
      <dgm:t>
        <a:bodyPr/>
        <a:lstStyle/>
        <a:p>
          <a:endParaRPr lang="en-US"/>
        </a:p>
      </dgm:t>
    </dgm:pt>
    <dgm:pt modelId="{98556E99-108F-4DCF-9D37-CEF55C6512E6}">
      <dgm:prSet phldrT="[Text]"/>
      <dgm:spPr/>
      <dgm:t>
        <a:bodyPr/>
        <a:lstStyle/>
        <a:p>
          <a:r>
            <a:rPr lang="en-US" dirty="0" smtClean="0"/>
            <a:t>469 lakh crores</a:t>
          </a:r>
          <a:endParaRPr lang="en-US" dirty="0"/>
        </a:p>
      </dgm:t>
    </dgm:pt>
    <dgm:pt modelId="{D41728C4-6C9A-488B-B541-B6D2ED110BF2}" type="parTrans" cxnId="{65484DD5-1A28-47F3-A59A-EC76261BB885}">
      <dgm:prSet/>
      <dgm:spPr/>
      <dgm:t>
        <a:bodyPr/>
        <a:lstStyle/>
        <a:p>
          <a:endParaRPr lang="en-US"/>
        </a:p>
      </dgm:t>
    </dgm:pt>
    <dgm:pt modelId="{7C8EC815-EDC8-4657-B126-DD76CDD4BD1D}" type="sibTrans" cxnId="{65484DD5-1A28-47F3-A59A-EC76261BB885}">
      <dgm:prSet/>
      <dgm:spPr/>
      <dgm:t>
        <a:bodyPr/>
        <a:lstStyle/>
        <a:p>
          <a:endParaRPr lang="en-US"/>
        </a:p>
      </dgm:t>
    </dgm:pt>
    <dgm:pt modelId="{60918F23-946A-47A1-ADE5-5F7727C1D3AF}">
      <dgm:prSet phldrT="[Text]"/>
      <dgm:spPr/>
      <dgm:t>
        <a:bodyPr/>
        <a:lstStyle/>
        <a:p>
          <a:r>
            <a:rPr lang="en-US" dirty="0" smtClean="0"/>
            <a:t>7 years “Strategy” </a:t>
          </a:r>
          <a:r>
            <a:rPr lang="en-US" strike="sngStrike" dirty="0" smtClean="0"/>
            <a:t>(PLAN)</a:t>
          </a:r>
          <a:endParaRPr lang="en-US" dirty="0"/>
        </a:p>
      </dgm:t>
    </dgm:pt>
    <dgm:pt modelId="{1F9635BD-8D85-42CB-97C0-8976BE01656E}" type="parTrans" cxnId="{4E0BA551-0F3B-437B-9E4B-7ADE7EC0A2AA}">
      <dgm:prSet/>
      <dgm:spPr/>
      <dgm:t>
        <a:bodyPr/>
        <a:lstStyle/>
        <a:p>
          <a:endParaRPr lang="en-US"/>
        </a:p>
      </dgm:t>
    </dgm:pt>
    <dgm:pt modelId="{C0E03A8B-6A50-4DE2-878C-041BF77861B6}" type="sibTrans" cxnId="{4E0BA551-0F3B-437B-9E4B-7ADE7EC0A2AA}">
      <dgm:prSet/>
      <dgm:spPr/>
      <dgm:t>
        <a:bodyPr/>
        <a:lstStyle/>
        <a:p>
          <a:endParaRPr lang="en-US"/>
        </a:p>
      </dgm:t>
    </dgm:pt>
    <dgm:pt modelId="{B284E903-2C07-435D-BEAA-26CB73A187B3}">
      <dgm:prSet phldrT="[Text]" phldr="1"/>
      <dgm:spPr/>
      <dgm:t>
        <a:bodyPr/>
        <a:lstStyle/>
        <a:p>
          <a:endParaRPr lang="en-US" dirty="0"/>
        </a:p>
      </dgm:t>
    </dgm:pt>
    <dgm:pt modelId="{302ABE6F-26EB-4C70-8D14-33CC436183E7}" type="parTrans" cxnId="{5327559B-2AF6-432B-B165-B233DC35F788}">
      <dgm:prSet/>
      <dgm:spPr/>
      <dgm:t>
        <a:bodyPr/>
        <a:lstStyle/>
        <a:p>
          <a:endParaRPr lang="en-US"/>
        </a:p>
      </dgm:t>
    </dgm:pt>
    <dgm:pt modelId="{6CE7D8E8-6D72-4104-81C9-9C236C4F7A18}" type="sibTrans" cxnId="{5327559B-2AF6-432B-B165-B233DC35F788}">
      <dgm:prSet/>
      <dgm:spPr/>
      <dgm:t>
        <a:bodyPr/>
        <a:lstStyle/>
        <a:p>
          <a:endParaRPr lang="en-US"/>
        </a:p>
      </dgm:t>
    </dgm:pt>
    <dgm:pt modelId="{B9DF1F41-0B7B-4C4D-B4AE-21E15725A43C}">
      <dgm:prSet phldrT="[Text]"/>
      <dgm:spPr/>
      <dgm:t>
        <a:bodyPr/>
        <a:lstStyle/>
        <a:p>
          <a:r>
            <a:rPr lang="en-US" dirty="0" smtClean="0"/>
            <a:t>3 Action “Agenda” </a:t>
          </a:r>
          <a:r>
            <a:rPr lang="en-US" strike="sngStrike" dirty="0" smtClean="0"/>
            <a:t>(PLAN)</a:t>
          </a:r>
          <a:endParaRPr lang="en-US" strike="sngStrike" dirty="0"/>
        </a:p>
      </dgm:t>
    </dgm:pt>
    <dgm:pt modelId="{DCCDE7C4-D016-4998-8CF7-B130C17CBB05}" type="parTrans" cxnId="{5C4E3BE5-D160-4308-AEB2-08AE21B0241C}">
      <dgm:prSet/>
      <dgm:spPr/>
      <dgm:t>
        <a:bodyPr/>
        <a:lstStyle/>
        <a:p>
          <a:endParaRPr lang="en-US"/>
        </a:p>
      </dgm:t>
    </dgm:pt>
    <dgm:pt modelId="{CBEDB107-F057-43C8-922D-8853D9A6AF20}" type="sibTrans" cxnId="{5C4E3BE5-D160-4308-AEB2-08AE21B0241C}">
      <dgm:prSet/>
      <dgm:spPr/>
      <dgm:t>
        <a:bodyPr/>
        <a:lstStyle/>
        <a:p>
          <a:endParaRPr lang="en-US"/>
        </a:p>
      </dgm:t>
    </dgm:pt>
    <dgm:pt modelId="{9FEEC1A8-AABA-4627-9500-E3871DF623EB}">
      <dgm:prSet phldrT="[Text]"/>
      <dgm:spPr/>
      <dgm:t>
        <a:bodyPr/>
        <a:lstStyle/>
        <a:p>
          <a:r>
            <a:rPr lang="en-US" dirty="0" smtClean="0"/>
            <a:t>7 parts</a:t>
          </a:r>
          <a:endParaRPr lang="en-US" dirty="0"/>
        </a:p>
      </dgm:t>
    </dgm:pt>
    <dgm:pt modelId="{C5859F91-9777-42BA-BAA9-52B1200EB06B}" type="parTrans" cxnId="{9E703A60-12C2-4C1D-988B-BC3B793CFDC9}">
      <dgm:prSet/>
      <dgm:spPr/>
      <dgm:t>
        <a:bodyPr/>
        <a:lstStyle/>
        <a:p>
          <a:endParaRPr lang="en-US"/>
        </a:p>
      </dgm:t>
    </dgm:pt>
    <dgm:pt modelId="{35B29E9B-FF8D-423D-B564-771281512C70}" type="sibTrans" cxnId="{9E703A60-12C2-4C1D-988B-BC3B793CFDC9}">
      <dgm:prSet/>
      <dgm:spPr/>
      <dgm:t>
        <a:bodyPr/>
        <a:lstStyle/>
        <a:p>
          <a:endParaRPr lang="en-US"/>
        </a:p>
      </dgm:t>
    </dgm:pt>
    <dgm:pt modelId="{C8B9A9B6-0946-4E8F-B0FB-7420F5E368BD}">
      <dgm:prSet phldrT="[Text]"/>
      <dgm:spPr/>
      <dgm:t>
        <a:bodyPr/>
        <a:lstStyle/>
        <a:p>
          <a:r>
            <a:rPr lang="en-US" dirty="0" smtClean="0"/>
            <a:t>24 chapters</a:t>
          </a:r>
        </a:p>
        <a:p>
          <a:r>
            <a:rPr lang="en-US" dirty="0" smtClean="0"/>
            <a:t>300+ specific action points</a:t>
          </a:r>
          <a:endParaRPr lang="en-US" dirty="0"/>
        </a:p>
      </dgm:t>
    </dgm:pt>
    <dgm:pt modelId="{C81AF09D-1303-497F-89EE-FD0727F846B3}" type="parTrans" cxnId="{681EA802-A349-452F-A062-D3BC089CDBE2}">
      <dgm:prSet/>
      <dgm:spPr/>
      <dgm:t>
        <a:bodyPr/>
        <a:lstStyle/>
        <a:p>
          <a:endParaRPr lang="en-US"/>
        </a:p>
      </dgm:t>
    </dgm:pt>
    <dgm:pt modelId="{61F21410-EFFE-42FF-9E80-4C488445B8EF}" type="sibTrans" cxnId="{681EA802-A349-452F-A062-D3BC089CDBE2}">
      <dgm:prSet/>
      <dgm:spPr/>
      <dgm:t>
        <a:bodyPr/>
        <a:lstStyle/>
        <a:p>
          <a:endParaRPr lang="en-US"/>
        </a:p>
      </dgm:t>
    </dgm:pt>
    <dgm:pt modelId="{E69CD2D5-EA42-48BA-9883-9A82DF3962BD}" type="pres">
      <dgm:prSet presAssocID="{AAD73652-AB35-4110-84EC-80F46B4A0BC7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5FC61B2-3F37-4915-BB91-691D289A6C9B}" type="pres">
      <dgm:prSet presAssocID="{F822226F-90D4-4C71-A4F5-EB30624095E8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DE24D-7A37-445E-87CD-66C53CBC3BB6}" type="pres">
      <dgm:prSet presAssocID="{F822226F-90D4-4C71-A4F5-EB30624095E8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0D208-DB48-4942-80CF-913048B8E046}" type="pres">
      <dgm:prSet presAssocID="{60918F23-946A-47A1-ADE5-5F7727C1D3AF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7B141B-F926-49EE-96B0-73C13E45DF6D}" type="pres">
      <dgm:prSet presAssocID="{60918F23-946A-47A1-ADE5-5F7727C1D3AF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DD7DB-0FB8-42C3-82A5-B875AA4D05F8}" type="pres">
      <dgm:prSet presAssocID="{B9DF1F41-0B7B-4C4D-B4AE-21E15725A43C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3B4FC-05A8-4FB4-9528-342F28AF901B}" type="pres">
      <dgm:prSet presAssocID="{B9DF1F41-0B7B-4C4D-B4AE-21E15725A43C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A026BB-DCC7-4972-AB5B-D056D4CD8D82}" type="presOf" srcId="{B9DF1F41-0B7B-4C4D-B4AE-21E15725A43C}" destId="{3C9DD7DB-0FB8-42C3-82A5-B875AA4D05F8}" srcOrd="0" destOrd="0" presId="urn:microsoft.com/office/officeart/2009/3/layout/IncreasingArrowsProcess"/>
    <dgm:cxn modelId="{9E20A6B6-D8E6-4CE5-924C-527F12AA2225}" srcId="{AAD73652-AB35-4110-84EC-80F46B4A0BC7}" destId="{F822226F-90D4-4C71-A4F5-EB30624095E8}" srcOrd="0" destOrd="0" parTransId="{40D00200-EE2C-4BBE-B19D-AD291187094B}" sibTransId="{C01B4CC3-617D-4BD5-8033-6DB14DD794E8}"/>
    <dgm:cxn modelId="{93F30B99-19A3-484B-A250-E3CB3144E575}" type="presOf" srcId="{B284E903-2C07-435D-BEAA-26CB73A187B3}" destId="{A37B141B-F926-49EE-96B0-73C13E45DF6D}" srcOrd="0" destOrd="0" presId="urn:microsoft.com/office/officeart/2009/3/layout/IncreasingArrowsProcess"/>
    <dgm:cxn modelId="{38F9B1F8-D6DD-483C-86D3-77E372331CA9}" type="presOf" srcId="{F822226F-90D4-4C71-A4F5-EB30624095E8}" destId="{D5FC61B2-3F37-4915-BB91-691D289A6C9B}" srcOrd="0" destOrd="0" presId="urn:microsoft.com/office/officeart/2009/3/layout/IncreasingArrowsProcess"/>
    <dgm:cxn modelId="{F5921A00-1981-4F83-B78D-18E0134A719D}" type="presOf" srcId="{98556E99-108F-4DCF-9D37-CEF55C6512E6}" destId="{14EDE24D-7A37-445E-87CD-66C53CBC3BB6}" srcOrd="0" destOrd="0" presId="urn:microsoft.com/office/officeart/2009/3/layout/IncreasingArrowsProcess"/>
    <dgm:cxn modelId="{5C4E3BE5-D160-4308-AEB2-08AE21B0241C}" srcId="{AAD73652-AB35-4110-84EC-80F46B4A0BC7}" destId="{B9DF1F41-0B7B-4C4D-B4AE-21E15725A43C}" srcOrd="2" destOrd="0" parTransId="{DCCDE7C4-D016-4998-8CF7-B130C17CBB05}" sibTransId="{CBEDB107-F057-43C8-922D-8853D9A6AF20}"/>
    <dgm:cxn modelId="{E5AC9D9C-91C7-4CC3-B19A-5043C33F0385}" type="presOf" srcId="{60918F23-946A-47A1-ADE5-5F7727C1D3AF}" destId="{2C30D208-DB48-4942-80CF-913048B8E046}" srcOrd="0" destOrd="0" presId="urn:microsoft.com/office/officeart/2009/3/layout/IncreasingArrowsProcess"/>
    <dgm:cxn modelId="{5327559B-2AF6-432B-B165-B233DC35F788}" srcId="{60918F23-946A-47A1-ADE5-5F7727C1D3AF}" destId="{B284E903-2C07-435D-BEAA-26CB73A187B3}" srcOrd="0" destOrd="0" parTransId="{302ABE6F-26EB-4C70-8D14-33CC436183E7}" sibTransId="{6CE7D8E8-6D72-4104-81C9-9C236C4F7A18}"/>
    <dgm:cxn modelId="{4E0BA551-0F3B-437B-9E4B-7ADE7EC0A2AA}" srcId="{AAD73652-AB35-4110-84EC-80F46B4A0BC7}" destId="{60918F23-946A-47A1-ADE5-5F7727C1D3AF}" srcOrd="1" destOrd="0" parTransId="{1F9635BD-8D85-42CB-97C0-8976BE01656E}" sibTransId="{C0E03A8B-6A50-4DE2-878C-041BF77861B6}"/>
    <dgm:cxn modelId="{681EA802-A349-452F-A062-D3BC089CDBE2}" srcId="{B9DF1F41-0B7B-4C4D-B4AE-21E15725A43C}" destId="{C8B9A9B6-0946-4E8F-B0FB-7420F5E368BD}" srcOrd="1" destOrd="0" parTransId="{C81AF09D-1303-497F-89EE-FD0727F846B3}" sibTransId="{61F21410-EFFE-42FF-9E80-4C488445B8EF}"/>
    <dgm:cxn modelId="{C04B6AE6-0CF9-4570-8D59-004BC2955D8B}" type="presOf" srcId="{AAD73652-AB35-4110-84EC-80F46B4A0BC7}" destId="{E69CD2D5-EA42-48BA-9883-9A82DF3962BD}" srcOrd="0" destOrd="0" presId="urn:microsoft.com/office/officeart/2009/3/layout/IncreasingArrowsProcess"/>
    <dgm:cxn modelId="{4FDE9A9D-0676-4EBB-8C5F-A0431758E705}" type="presOf" srcId="{C8B9A9B6-0946-4E8F-B0FB-7420F5E368BD}" destId="{A8D3B4FC-05A8-4FB4-9528-342F28AF901B}" srcOrd="0" destOrd="1" presId="urn:microsoft.com/office/officeart/2009/3/layout/IncreasingArrowsProcess"/>
    <dgm:cxn modelId="{65484DD5-1A28-47F3-A59A-EC76261BB885}" srcId="{F822226F-90D4-4C71-A4F5-EB30624095E8}" destId="{98556E99-108F-4DCF-9D37-CEF55C6512E6}" srcOrd="0" destOrd="0" parTransId="{D41728C4-6C9A-488B-B541-B6D2ED110BF2}" sibTransId="{7C8EC815-EDC8-4657-B126-DD76CDD4BD1D}"/>
    <dgm:cxn modelId="{9E703A60-12C2-4C1D-988B-BC3B793CFDC9}" srcId="{B9DF1F41-0B7B-4C4D-B4AE-21E15725A43C}" destId="{9FEEC1A8-AABA-4627-9500-E3871DF623EB}" srcOrd="0" destOrd="0" parTransId="{C5859F91-9777-42BA-BAA9-52B1200EB06B}" sibTransId="{35B29E9B-FF8D-423D-B564-771281512C70}"/>
    <dgm:cxn modelId="{F1B287A1-329C-4153-BA0A-03DB32980CE4}" type="presOf" srcId="{9FEEC1A8-AABA-4627-9500-E3871DF623EB}" destId="{A8D3B4FC-05A8-4FB4-9528-342F28AF901B}" srcOrd="0" destOrd="0" presId="urn:microsoft.com/office/officeart/2009/3/layout/IncreasingArrowsProcess"/>
    <dgm:cxn modelId="{3150AB50-190F-444A-B53C-23C472B97590}" type="presParOf" srcId="{E69CD2D5-EA42-48BA-9883-9A82DF3962BD}" destId="{D5FC61B2-3F37-4915-BB91-691D289A6C9B}" srcOrd="0" destOrd="0" presId="urn:microsoft.com/office/officeart/2009/3/layout/IncreasingArrowsProcess"/>
    <dgm:cxn modelId="{FE458E89-E758-4B14-BE17-C50B9FCA8DC2}" type="presParOf" srcId="{E69CD2D5-EA42-48BA-9883-9A82DF3962BD}" destId="{14EDE24D-7A37-445E-87CD-66C53CBC3BB6}" srcOrd="1" destOrd="0" presId="urn:microsoft.com/office/officeart/2009/3/layout/IncreasingArrowsProcess"/>
    <dgm:cxn modelId="{205ADC71-D932-4639-B4A8-C098EF3BF446}" type="presParOf" srcId="{E69CD2D5-EA42-48BA-9883-9A82DF3962BD}" destId="{2C30D208-DB48-4942-80CF-913048B8E046}" srcOrd="2" destOrd="0" presId="urn:microsoft.com/office/officeart/2009/3/layout/IncreasingArrowsProcess"/>
    <dgm:cxn modelId="{B38938FC-42EE-4A6B-B90D-DBDD47B8AD65}" type="presParOf" srcId="{E69CD2D5-EA42-48BA-9883-9A82DF3962BD}" destId="{A37B141B-F926-49EE-96B0-73C13E45DF6D}" srcOrd="3" destOrd="0" presId="urn:microsoft.com/office/officeart/2009/3/layout/IncreasingArrowsProcess"/>
    <dgm:cxn modelId="{4781176E-0FAE-4006-82C5-6413C2747B59}" type="presParOf" srcId="{E69CD2D5-EA42-48BA-9883-9A82DF3962BD}" destId="{3C9DD7DB-0FB8-42C3-82A5-B875AA4D05F8}" srcOrd="4" destOrd="0" presId="urn:microsoft.com/office/officeart/2009/3/layout/IncreasingArrowsProcess"/>
    <dgm:cxn modelId="{1CD60736-9D2C-4390-8B0B-674C02D79DAE}" type="presParOf" srcId="{E69CD2D5-EA42-48BA-9883-9A82DF3962BD}" destId="{A8D3B4FC-05A8-4FB4-9528-342F28AF901B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D44A126-CD58-43F7-BD62-AB585CBF2A6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EE2969-8F1A-4798-905B-F13387E9C218}">
      <dgm:prSet phldrT="[Text]"/>
      <dgm:spPr/>
      <dgm:t>
        <a:bodyPr/>
        <a:lstStyle/>
        <a:p>
          <a:r>
            <a:rPr lang="en-US" dirty="0" smtClean="0"/>
            <a:t>Deficit FY20</a:t>
          </a:r>
          <a:endParaRPr lang="en-US" dirty="0"/>
        </a:p>
      </dgm:t>
    </dgm:pt>
    <dgm:pt modelId="{5C1FAD64-C525-47FF-A02D-449668BCAD02}" type="parTrans" cxnId="{A5A7BAC5-CAC7-434B-8219-816EB66EBB91}">
      <dgm:prSet/>
      <dgm:spPr/>
      <dgm:t>
        <a:bodyPr/>
        <a:lstStyle/>
        <a:p>
          <a:endParaRPr lang="en-US"/>
        </a:p>
      </dgm:t>
    </dgm:pt>
    <dgm:pt modelId="{B01271DD-1261-4890-A511-75B5F76433FB}" type="sibTrans" cxnId="{A5A7BAC5-CAC7-434B-8219-816EB66EBB91}">
      <dgm:prSet/>
      <dgm:spPr/>
      <dgm:t>
        <a:bodyPr/>
        <a:lstStyle/>
        <a:p>
          <a:endParaRPr lang="en-US"/>
        </a:p>
      </dgm:t>
    </dgm:pt>
    <dgm:pt modelId="{A7C6A191-AD92-435F-808B-D69F447D9D0F}">
      <dgm:prSet phldrT="[Text]"/>
      <dgm:spPr/>
      <dgm:t>
        <a:bodyPr/>
        <a:lstStyle/>
        <a:p>
          <a:r>
            <a:rPr lang="en-US" dirty="0" smtClean="0"/>
            <a:t>Farmers: </a:t>
          </a:r>
          <a:r>
            <a:rPr lang="en-US" dirty="0" smtClean="0">
              <a:solidFill>
                <a:srgbClr val="FFC000"/>
              </a:solidFill>
            </a:rPr>
            <a:t>2x income by 2022</a:t>
          </a:r>
          <a:endParaRPr lang="en-US" dirty="0">
            <a:solidFill>
              <a:srgbClr val="FFC000"/>
            </a:solidFill>
          </a:endParaRPr>
        </a:p>
      </dgm:t>
    </dgm:pt>
    <dgm:pt modelId="{D2B297D4-3D51-4803-9782-D48F551F71FC}" type="parTrans" cxnId="{7CB86677-2C6A-4DE2-93E7-DC5AC441E065}">
      <dgm:prSet/>
      <dgm:spPr/>
      <dgm:t>
        <a:bodyPr/>
        <a:lstStyle/>
        <a:p>
          <a:endParaRPr lang="en-US"/>
        </a:p>
      </dgm:t>
    </dgm:pt>
    <dgm:pt modelId="{1436BC98-CC1F-4333-AEF8-2D287A5A3186}" type="sibTrans" cxnId="{7CB86677-2C6A-4DE2-93E7-DC5AC441E065}">
      <dgm:prSet/>
      <dgm:spPr/>
      <dgm:t>
        <a:bodyPr/>
        <a:lstStyle/>
        <a:p>
          <a:endParaRPr lang="en-US"/>
        </a:p>
      </dgm:t>
    </dgm:pt>
    <dgm:pt modelId="{C3C9343A-6D14-4759-9EC9-D3ECF6EAF1FD}">
      <dgm:prSet phldrT="[Text]"/>
      <dgm:spPr/>
      <dgm:t>
        <a:bodyPr/>
        <a:lstStyle/>
        <a:p>
          <a:r>
            <a:rPr lang="en-US" dirty="0" smtClean="0"/>
            <a:t>Job creation, focus on coastal areas, specific jobs,</a:t>
          </a:r>
          <a:endParaRPr lang="en-US" dirty="0"/>
        </a:p>
      </dgm:t>
    </dgm:pt>
    <dgm:pt modelId="{E2472209-5A95-4AA6-A850-9EC2881F075F}" type="parTrans" cxnId="{9A22AD55-ACBF-453E-B838-B0E21D513AB1}">
      <dgm:prSet/>
      <dgm:spPr/>
      <dgm:t>
        <a:bodyPr/>
        <a:lstStyle/>
        <a:p>
          <a:endParaRPr lang="en-US"/>
        </a:p>
      </dgm:t>
    </dgm:pt>
    <dgm:pt modelId="{FFBEBFE3-A415-4C05-B85B-DA85C5A2471B}" type="sibTrans" cxnId="{9A22AD55-ACBF-453E-B838-B0E21D513AB1}">
      <dgm:prSet/>
      <dgm:spPr/>
      <dgm:t>
        <a:bodyPr/>
        <a:lstStyle/>
        <a:p>
          <a:endParaRPr lang="en-US"/>
        </a:p>
      </dgm:t>
    </dgm:pt>
    <dgm:pt modelId="{955549F4-36B2-4349-861B-1C94F72493F7}">
      <dgm:prSet phldrT="[Text]"/>
      <dgm:spPr/>
      <dgm:t>
        <a:bodyPr/>
        <a:lstStyle/>
        <a:p>
          <a:r>
            <a:rPr lang="en-US" dirty="0" smtClean="0"/>
            <a:t>Urban Development </a:t>
          </a:r>
          <a:endParaRPr lang="en-US" dirty="0"/>
        </a:p>
      </dgm:t>
    </dgm:pt>
    <dgm:pt modelId="{5E3610C4-50ED-441C-AE72-E2D6BDEAB17B}" type="parTrans" cxnId="{5EFAEFE8-D976-410F-A41B-61A21344E3C1}">
      <dgm:prSet/>
      <dgm:spPr/>
      <dgm:t>
        <a:bodyPr/>
        <a:lstStyle/>
        <a:p>
          <a:endParaRPr lang="en-US"/>
        </a:p>
      </dgm:t>
    </dgm:pt>
    <dgm:pt modelId="{BD2D9903-AE05-4129-8DAC-A29BEEB13846}" type="sibTrans" cxnId="{5EFAEFE8-D976-410F-A41B-61A21344E3C1}">
      <dgm:prSet/>
      <dgm:spPr/>
      <dgm:t>
        <a:bodyPr/>
        <a:lstStyle/>
        <a:p>
          <a:endParaRPr lang="en-US"/>
        </a:p>
      </dgm:t>
    </dgm:pt>
    <dgm:pt modelId="{BAB42415-5298-485B-8D8A-5A3E1537D91D}">
      <dgm:prSet phldrT="[Text]"/>
      <dgm:spPr/>
      <dgm:t>
        <a:bodyPr/>
        <a:lstStyle/>
        <a:p>
          <a:r>
            <a:rPr lang="en-US" dirty="0" smtClean="0"/>
            <a:t>Regional</a:t>
          </a:r>
          <a:endParaRPr lang="en-US" dirty="0"/>
        </a:p>
      </dgm:t>
    </dgm:pt>
    <dgm:pt modelId="{AC4AAF07-DBEE-45C7-A24A-50E35C9314EF}" type="parTrans" cxnId="{0BDEAADC-4E68-44B9-AC72-2447007C02C3}">
      <dgm:prSet/>
      <dgm:spPr/>
      <dgm:t>
        <a:bodyPr/>
        <a:lstStyle/>
        <a:p>
          <a:endParaRPr lang="en-US"/>
        </a:p>
      </dgm:t>
    </dgm:pt>
    <dgm:pt modelId="{3C31E34D-A850-4790-969C-01A32517F28A}" type="sibTrans" cxnId="{0BDEAADC-4E68-44B9-AC72-2447007C02C3}">
      <dgm:prSet/>
      <dgm:spPr/>
      <dgm:t>
        <a:bodyPr/>
        <a:lstStyle/>
        <a:p>
          <a:endParaRPr lang="en-US"/>
        </a:p>
      </dgm:t>
    </dgm:pt>
    <dgm:pt modelId="{3F911671-DB4D-4942-BAEB-26A4E98003DE}">
      <dgm:prSet phldrT="[Text]"/>
      <dgm:spPr/>
      <dgm:t>
        <a:bodyPr/>
        <a:lstStyle/>
        <a:p>
          <a:r>
            <a:rPr lang="en-US" dirty="0" smtClean="0"/>
            <a:t>FD: 3%</a:t>
          </a:r>
          <a:endParaRPr lang="en-US" dirty="0"/>
        </a:p>
      </dgm:t>
    </dgm:pt>
    <dgm:pt modelId="{A3653665-4252-413F-93C8-6FD49F4F0E31}" type="parTrans" cxnId="{6366A3DE-A2EE-4BEC-8964-F1D363D0D019}">
      <dgm:prSet/>
      <dgm:spPr/>
      <dgm:t>
        <a:bodyPr/>
        <a:lstStyle/>
        <a:p>
          <a:endParaRPr lang="en-US"/>
        </a:p>
      </dgm:t>
    </dgm:pt>
    <dgm:pt modelId="{6D3DB153-4EA9-4437-9B07-5633AAAE4584}" type="sibTrans" cxnId="{6366A3DE-A2EE-4BEC-8964-F1D363D0D019}">
      <dgm:prSet/>
      <dgm:spPr/>
      <dgm:t>
        <a:bodyPr/>
        <a:lstStyle/>
        <a:p>
          <a:endParaRPr lang="en-US"/>
        </a:p>
      </dgm:t>
    </dgm:pt>
    <dgm:pt modelId="{8E678092-DD9B-4D6F-BAAC-5B912CECE945}">
      <dgm:prSet phldrT="[Text]"/>
      <dgm:spPr/>
      <dgm:t>
        <a:bodyPr/>
        <a:lstStyle/>
        <a:p>
          <a:r>
            <a:rPr lang="en-US" dirty="0" smtClean="0"/>
            <a:t>RD: 0.9%</a:t>
          </a:r>
          <a:endParaRPr lang="en-US" dirty="0"/>
        </a:p>
      </dgm:t>
    </dgm:pt>
    <dgm:pt modelId="{1FA3E1C5-46D4-45AC-8C6B-10ACAE00493E}" type="parTrans" cxnId="{B54E1D67-7973-4C25-87B2-2AD3A1FCA60C}">
      <dgm:prSet/>
      <dgm:spPr/>
      <dgm:t>
        <a:bodyPr/>
        <a:lstStyle/>
        <a:p>
          <a:endParaRPr lang="en-US"/>
        </a:p>
      </dgm:t>
    </dgm:pt>
    <dgm:pt modelId="{2D0F8BCC-B173-4946-9BFE-A3A04C4C6FBF}" type="sibTrans" cxnId="{B54E1D67-7973-4C25-87B2-2AD3A1FCA60C}">
      <dgm:prSet/>
      <dgm:spPr/>
      <dgm:t>
        <a:bodyPr/>
        <a:lstStyle/>
        <a:p>
          <a:endParaRPr lang="en-US"/>
        </a:p>
      </dgm:t>
    </dgm:pt>
    <dgm:pt modelId="{35BA070E-5947-4D44-B5D7-FA1686587928}">
      <dgm:prSet phldrT="[Text]"/>
      <dgm:spPr/>
      <dgm:t>
        <a:bodyPr/>
        <a:lstStyle/>
        <a:p>
          <a:r>
            <a:rPr lang="en-US" dirty="0" smtClean="0"/>
            <a:t>Banking</a:t>
          </a:r>
          <a:endParaRPr lang="en-US" dirty="0"/>
        </a:p>
      </dgm:t>
    </dgm:pt>
    <dgm:pt modelId="{B3E7F019-0218-47D9-9941-949680126B51}" type="parTrans" cxnId="{FFED60EC-5E1A-4A4F-B05E-DECB1637F64A}">
      <dgm:prSet/>
      <dgm:spPr/>
      <dgm:t>
        <a:bodyPr/>
        <a:lstStyle/>
        <a:p>
          <a:endParaRPr lang="en-US"/>
        </a:p>
      </dgm:t>
    </dgm:pt>
    <dgm:pt modelId="{3D867833-E36B-4B3B-8D7A-3E10362E065E}" type="sibTrans" cxnId="{FFED60EC-5E1A-4A4F-B05E-DECB1637F64A}">
      <dgm:prSet/>
      <dgm:spPr/>
      <dgm:t>
        <a:bodyPr/>
        <a:lstStyle/>
        <a:p>
          <a:endParaRPr lang="en-US"/>
        </a:p>
      </dgm:t>
    </dgm:pt>
    <dgm:pt modelId="{93A676C2-588E-4DB4-86F3-B8EF50E5CA3B}">
      <dgm:prSet phldrT="[Text]"/>
      <dgm:spPr/>
      <dgm:t>
        <a:bodyPr/>
        <a:lstStyle/>
        <a:p>
          <a:r>
            <a:rPr lang="en-US" dirty="0" smtClean="0"/>
            <a:t>Reduce prices, title- tenancy- conversion rules</a:t>
          </a:r>
          <a:endParaRPr lang="en-US" dirty="0"/>
        </a:p>
      </dgm:t>
    </dgm:pt>
    <dgm:pt modelId="{DF71B6DE-8F4C-4D11-90AB-C04A4AB28F84}" type="parTrans" cxnId="{66F3DA2A-D60C-43A3-9379-18E3D69C838D}">
      <dgm:prSet/>
      <dgm:spPr/>
      <dgm:t>
        <a:bodyPr/>
        <a:lstStyle/>
        <a:p>
          <a:endParaRPr lang="en-US"/>
        </a:p>
      </dgm:t>
    </dgm:pt>
    <dgm:pt modelId="{F5DCD3D6-FEC0-45C8-AA85-35D9091DBC62}" type="sibTrans" cxnId="{66F3DA2A-D60C-43A3-9379-18E3D69C838D}">
      <dgm:prSet/>
      <dgm:spPr/>
      <dgm:t>
        <a:bodyPr/>
        <a:lstStyle/>
        <a:p>
          <a:endParaRPr lang="en-US"/>
        </a:p>
      </dgm:t>
    </dgm:pt>
    <dgm:pt modelId="{528E0155-C466-44EF-8541-009F7AACD5B2}">
      <dgm:prSet phldrT="[Text]"/>
      <dgm:spPr/>
      <dgm:t>
        <a:bodyPr/>
        <a:lstStyle/>
        <a:p>
          <a:r>
            <a:rPr lang="en-US" dirty="0" smtClean="0"/>
            <a:t>NE, </a:t>
          </a:r>
          <a:r>
            <a:rPr lang="en-US" dirty="0" err="1" smtClean="0"/>
            <a:t>Nhim</a:t>
          </a:r>
          <a:r>
            <a:rPr lang="en-US" dirty="0" smtClean="0"/>
            <a:t>, Coastal, Desert-Drought prone</a:t>
          </a:r>
          <a:endParaRPr lang="en-US" dirty="0"/>
        </a:p>
      </dgm:t>
    </dgm:pt>
    <dgm:pt modelId="{895649C6-8B1A-4509-BC3E-CE7EF1507A35}" type="parTrans" cxnId="{B48540F2-4C31-4496-B81B-18E01FA3B9A9}">
      <dgm:prSet/>
      <dgm:spPr/>
      <dgm:t>
        <a:bodyPr/>
        <a:lstStyle/>
        <a:p>
          <a:endParaRPr lang="en-US"/>
        </a:p>
      </dgm:t>
    </dgm:pt>
    <dgm:pt modelId="{9E0690A6-EC20-4D6A-8C7F-5FD8A5962314}" type="sibTrans" cxnId="{B48540F2-4C31-4496-B81B-18E01FA3B9A9}">
      <dgm:prSet/>
      <dgm:spPr/>
      <dgm:t>
        <a:bodyPr/>
        <a:lstStyle/>
        <a:p>
          <a:endParaRPr lang="en-US"/>
        </a:p>
      </dgm:t>
    </dgm:pt>
    <dgm:pt modelId="{123FAA90-E54D-4DA6-9346-CCFC4800DA35}">
      <dgm:prSet phldrT="[Text]"/>
      <dgm:spPr/>
      <dgm:t>
        <a:bodyPr/>
        <a:lstStyle/>
        <a:p>
          <a:r>
            <a:rPr lang="en-US" dirty="0" smtClean="0"/>
            <a:t>Transport, Energy</a:t>
          </a:r>
          <a:endParaRPr lang="en-US" dirty="0"/>
        </a:p>
      </dgm:t>
    </dgm:pt>
    <dgm:pt modelId="{E53805A5-DAAD-4DFC-9D65-AE40BED66E54}" type="parTrans" cxnId="{4F9A1F88-4505-4071-BE2A-AAA0EE37633B}">
      <dgm:prSet/>
      <dgm:spPr/>
      <dgm:t>
        <a:bodyPr/>
        <a:lstStyle/>
        <a:p>
          <a:endParaRPr lang="en-US"/>
        </a:p>
      </dgm:t>
    </dgm:pt>
    <dgm:pt modelId="{5705E1AF-28C7-4F61-B97E-6ADF0B2985EF}" type="sibTrans" cxnId="{4F9A1F88-4505-4071-BE2A-AAA0EE37633B}">
      <dgm:prSet/>
      <dgm:spPr/>
      <dgm:t>
        <a:bodyPr/>
        <a:lstStyle/>
        <a:p>
          <a:endParaRPr lang="en-US"/>
        </a:p>
      </dgm:t>
    </dgm:pt>
    <dgm:pt modelId="{D3544E0D-C5B2-4AEB-BC4C-D7F6119EC58E}">
      <dgm:prSet phldrT="[Text]"/>
      <dgm:spPr/>
      <dgm:t>
        <a:bodyPr/>
        <a:lstStyle/>
        <a:p>
          <a:r>
            <a:rPr lang="en-US" dirty="0" smtClean="0"/>
            <a:t>Infra.</a:t>
          </a:r>
          <a:endParaRPr lang="en-US" dirty="0"/>
        </a:p>
      </dgm:t>
    </dgm:pt>
    <dgm:pt modelId="{86124301-CAF5-47FC-BAC5-9C3EDB31C76B}" type="parTrans" cxnId="{FA16E6BC-4BF9-4471-9853-0F42C407C7EE}">
      <dgm:prSet/>
      <dgm:spPr/>
      <dgm:t>
        <a:bodyPr/>
        <a:lstStyle/>
        <a:p>
          <a:endParaRPr lang="en-US"/>
        </a:p>
      </dgm:t>
    </dgm:pt>
    <dgm:pt modelId="{43521D01-12F8-4B67-8A0A-E7AF84B2D083}" type="sibTrans" cxnId="{FA16E6BC-4BF9-4471-9853-0F42C407C7EE}">
      <dgm:prSet/>
      <dgm:spPr/>
      <dgm:t>
        <a:bodyPr/>
        <a:lstStyle/>
        <a:p>
          <a:endParaRPr lang="en-US"/>
        </a:p>
      </dgm:t>
    </dgm:pt>
    <dgm:pt modelId="{AADF67C4-09C4-49D9-AC6A-B158024907D6}">
      <dgm:prSet phldrT="[Text]"/>
      <dgm:spPr/>
      <dgm:t>
        <a:bodyPr/>
        <a:lstStyle/>
        <a:p>
          <a:r>
            <a:rPr lang="en-US" dirty="0" smtClean="0"/>
            <a:t>Sick PSU : disinvestment.</a:t>
          </a:r>
          <a:endParaRPr lang="en-US" dirty="0"/>
        </a:p>
      </dgm:t>
    </dgm:pt>
    <dgm:pt modelId="{383ABB74-B7BD-4F56-94F9-FA512BEF93CE}" type="parTrans" cxnId="{E5B3777C-7A4F-411C-A7BD-6FA371E8F01F}">
      <dgm:prSet/>
      <dgm:spPr/>
      <dgm:t>
        <a:bodyPr/>
        <a:lstStyle/>
        <a:p>
          <a:endParaRPr lang="en-US"/>
        </a:p>
      </dgm:t>
    </dgm:pt>
    <dgm:pt modelId="{F81BDCDA-4007-4C02-92A9-A32488FB645D}" type="sibTrans" cxnId="{E5B3777C-7A4F-411C-A7BD-6FA371E8F01F}">
      <dgm:prSet/>
      <dgm:spPr/>
      <dgm:t>
        <a:bodyPr/>
        <a:lstStyle/>
        <a:p>
          <a:endParaRPr lang="en-US"/>
        </a:p>
      </dgm:t>
    </dgm:pt>
    <dgm:pt modelId="{F19B2087-0C2C-4A31-A408-AE7409EAE55F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Eliminate black carbon 2022</a:t>
          </a:r>
          <a:endParaRPr lang="en-US" dirty="0">
            <a:solidFill>
              <a:srgbClr val="FFC000"/>
            </a:solidFill>
          </a:endParaRPr>
        </a:p>
      </dgm:t>
    </dgm:pt>
    <dgm:pt modelId="{71094673-47F7-4067-B5C4-EC63F9904322}" type="parTrans" cxnId="{29A2D3E9-474E-495F-9088-0714DC883A47}">
      <dgm:prSet/>
      <dgm:spPr/>
      <dgm:t>
        <a:bodyPr/>
        <a:lstStyle/>
        <a:p>
          <a:endParaRPr lang="en-US"/>
        </a:p>
      </dgm:t>
    </dgm:pt>
    <dgm:pt modelId="{FC4FEF66-7025-4CA3-A826-E0FF517AEED2}" type="sibTrans" cxnId="{29A2D3E9-474E-495F-9088-0714DC883A47}">
      <dgm:prSet/>
      <dgm:spPr/>
      <dgm:t>
        <a:bodyPr/>
        <a:lstStyle/>
        <a:p>
          <a:endParaRPr lang="en-US"/>
        </a:p>
      </dgm:t>
    </dgm:pt>
    <dgm:pt modelId="{4AFD1DAA-67E5-40AC-8627-8C93A5EBDBD0}">
      <dgm:prSet phldrT="[Text]"/>
      <dgm:spPr/>
      <dgm:t>
        <a:bodyPr/>
        <a:lstStyle/>
        <a:p>
          <a:r>
            <a:rPr lang="en-US" dirty="0" smtClean="0"/>
            <a:t>Governance</a:t>
          </a:r>
          <a:endParaRPr lang="en-US" dirty="0"/>
        </a:p>
      </dgm:t>
    </dgm:pt>
    <dgm:pt modelId="{26802601-959E-4164-97BA-02C4DF15D8BD}" type="parTrans" cxnId="{725BE314-8814-4E79-B206-D9661C1B1523}">
      <dgm:prSet/>
      <dgm:spPr/>
      <dgm:t>
        <a:bodyPr/>
        <a:lstStyle/>
        <a:p>
          <a:endParaRPr lang="en-US"/>
        </a:p>
      </dgm:t>
    </dgm:pt>
    <dgm:pt modelId="{6C6FF101-49DD-4A72-9505-1F8E488E80D5}" type="sibTrans" cxnId="{725BE314-8814-4E79-B206-D9661C1B1523}">
      <dgm:prSet/>
      <dgm:spPr/>
      <dgm:t>
        <a:bodyPr/>
        <a:lstStyle/>
        <a:p>
          <a:endParaRPr lang="en-US"/>
        </a:p>
      </dgm:t>
    </dgm:pt>
    <dgm:pt modelId="{1196E37B-EDBA-4BBA-804B-73F44BD649C9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</a:rPr>
            <a:t>LPG to all by 2022</a:t>
          </a:r>
          <a:endParaRPr lang="en-US" dirty="0">
            <a:solidFill>
              <a:srgbClr val="FFC000"/>
            </a:solidFill>
          </a:endParaRPr>
        </a:p>
      </dgm:t>
    </dgm:pt>
    <dgm:pt modelId="{F6D4B0C5-5A61-43DC-BE18-63A70FBEA679}" type="parTrans" cxnId="{6A275A77-87F4-4D22-8453-6FC0FAAA3C72}">
      <dgm:prSet/>
      <dgm:spPr/>
      <dgm:t>
        <a:bodyPr/>
        <a:lstStyle/>
        <a:p>
          <a:endParaRPr lang="en-US"/>
        </a:p>
      </dgm:t>
    </dgm:pt>
    <dgm:pt modelId="{612E6D25-D646-416F-B614-1552584C2636}" type="sibTrans" cxnId="{6A275A77-87F4-4D22-8453-6FC0FAAA3C72}">
      <dgm:prSet/>
      <dgm:spPr/>
      <dgm:t>
        <a:bodyPr/>
        <a:lstStyle/>
        <a:p>
          <a:endParaRPr lang="en-US"/>
        </a:p>
      </dgm:t>
    </dgm:pt>
    <dgm:pt modelId="{1AB65A84-6B77-4720-92A7-48E4E318DE16}">
      <dgm:prSet phldrT="[Text]"/>
      <dgm:spPr/>
      <dgm:t>
        <a:bodyPr/>
        <a:lstStyle/>
        <a:p>
          <a:r>
            <a:rPr lang="en-US" dirty="0" smtClean="0"/>
            <a:t>Non-</a:t>
          </a:r>
          <a:r>
            <a:rPr lang="en-US" dirty="0" err="1" smtClean="0"/>
            <a:t>agri</a:t>
          </a:r>
          <a:r>
            <a:rPr lang="en-US" dirty="0" smtClean="0"/>
            <a:t> entities evading income tax</a:t>
          </a:r>
          <a:endParaRPr lang="en-US" dirty="0"/>
        </a:p>
      </dgm:t>
    </dgm:pt>
    <dgm:pt modelId="{CC203A77-A748-4420-A97B-B77002D93F53}" type="parTrans" cxnId="{36E9614E-BB1C-4F53-A3F4-09BCF52E4DB5}">
      <dgm:prSet/>
      <dgm:spPr/>
      <dgm:t>
        <a:bodyPr/>
        <a:lstStyle/>
        <a:p>
          <a:endParaRPr lang="en-US"/>
        </a:p>
      </dgm:t>
    </dgm:pt>
    <dgm:pt modelId="{EC59D9FE-5DEA-4437-8D82-B21EF8AA0F9D}" type="sibTrans" cxnId="{36E9614E-BB1C-4F53-A3F4-09BCF52E4DB5}">
      <dgm:prSet/>
      <dgm:spPr/>
      <dgm:t>
        <a:bodyPr/>
        <a:lstStyle/>
        <a:p>
          <a:endParaRPr lang="en-US"/>
        </a:p>
      </dgm:t>
    </dgm:pt>
    <dgm:pt modelId="{F2FDEB2A-D11B-4AF0-9AF7-507954FE5368}">
      <dgm:prSet phldrT="[Text]"/>
      <dgm:spPr/>
      <dgm:t>
        <a:bodyPr/>
        <a:lstStyle/>
        <a:p>
          <a:r>
            <a:rPr lang="en-US" dirty="0" smtClean="0"/>
            <a:t>Rule of law: police, judicial reforms</a:t>
          </a:r>
          <a:endParaRPr lang="en-US" dirty="0"/>
        </a:p>
      </dgm:t>
    </dgm:pt>
    <dgm:pt modelId="{5C1FA126-8EA1-4F31-9533-79645048170F}" type="parTrans" cxnId="{2176C11D-45F0-41BB-A243-484770FC5852}">
      <dgm:prSet/>
      <dgm:spPr/>
      <dgm:t>
        <a:bodyPr/>
        <a:lstStyle/>
        <a:p>
          <a:endParaRPr lang="en-US"/>
        </a:p>
      </dgm:t>
    </dgm:pt>
    <dgm:pt modelId="{2D32FA7C-BACF-431B-9FB9-81530A82F045}" type="sibTrans" cxnId="{2176C11D-45F0-41BB-A243-484770FC5852}">
      <dgm:prSet/>
      <dgm:spPr/>
      <dgm:t>
        <a:bodyPr/>
        <a:lstStyle/>
        <a:p>
          <a:endParaRPr lang="en-US"/>
        </a:p>
      </dgm:t>
    </dgm:pt>
    <dgm:pt modelId="{23A7F9BD-28F4-4AC9-A252-F3E1BBAF8B77}">
      <dgm:prSet phldrT="[Text]"/>
      <dgm:spPr/>
      <dgm:t>
        <a:bodyPr/>
        <a:lstStyle/>
        <a:p>
          <a:r>
            <a:rPr lang="en-US" dirty="0" smtClean="0"/>
            <a:t>HRD</a:t>
          </a:r>
          <a:endParaRPr lang="en-US" dirty="0"/>
        </a:p>
      </dgm:t>
    </dgm:pt>
    <dgm:pt modelId="{D5421492-1410-45F5-A78E-457822E44BBA}" type="parTrans" cxnId="{3350B290-0B86-41AE-AEDF-744255BB5303}">
      <dgm:prSet/>
      <dgm:spPr/>
      <dgm:t>
        <a:bodyPr/>
        <a:lstStyle/>
        <a:p>
          <a:endParaRPr lang="en-US"/>
        </a:p>
      </dgm:t>
    </dgm:pt>
    <dgm:pt modelId="{2C6D1E6C-78DC-4F79-9A71-22536C2B17AA}" type="sibTrans" cxnId="{3350B290-0B86-41AE-AEDF-744255BB5303}">
      <dgm:prSet/>
      <dgm:spPr/>
      <dgm:t>
        <a:bodyPr/>
        <a:lstStyle/>
        <a:p>
          <a:endParaRPr lang="en-US"/>
        </a:p>
      </dgm:t>
    </dgm:pt>
    <dgm:pt modelId="{003FE087-C39F-4588-BFEA-569CC527ECC3}">
      <dgm:prSet phldrT="[Text]"/>
      <dgm:spPr/>
      <dgm:t>
        <a:bodyPr/>
        <a:lstStyle/>
        <a:p>
          <a:r>
            <a:rPr lang="en-US" dirty="0" smtClean="0"/>
            <a:t>Education, health, inclusive society </a:t>
          </a:r>
          <a:endParaRPr lang="en-US" dirty="0"/>
        </a:p>
      </dgm:t>
    </dgm:pt>
    <dgm:pt modelId="{E207A35E-ADE3-4527-AE53-9D47004B2269}" type="parTrans" cxnId="{E2EA7581-39D7-454E-976D-97A9E1997AED}">
      <dgm:prSet/>
      <dgm:spPr/>
      <dgm:t>
        <a:bodyPr/>
        <a:lstStyle/>
        <a:p>
          <a:endParaRPr lang="en-US"/>
        </a:p>
      </dgm:t>
    </dgm:pt>
    <dgm:pt modelId="{62FC8C69-EFDE-4143-AD24-84CCB53B56E2}" type="sibTrans" cxnId="{E2EA7581-39D7-454E-976D-97A9E1997AED}">
      <dgm:prSet/>
      <dgm:spPr/>
      <dgm:t>
        <a:bodyPr/>
        <a:lstStyle/>
        <a:p>
          <a:endParaRPr lang="en-US"/>
        </a:p>
      </dgm:t>
    </dgm:pt>
    <dgm:pt modelId="{D81909F9-D65F-4DA6-81B0-858BCDA20625}">
      <dgm:prSet phldrT="[Text]"/>
      <dgm:spPr/>
      <dgm:t>
        <a:bodyPr/>
        <a:lstStyle/>
        <a:p>
          <a:endParaRPr lang="en-US" dirty="0"/>
        </a:p>
      </dgm:t>
    </dgm:pt>
    <dgm:pt modelId="{2B123F2E-C898-4CF0-935C-014F7DDFB6D3}" type="parTrans" cxnId="{08449237-BDFD-4C0C-A506-9F3E5680D95A}">
      <dgm:prSet/>
      <dgm:spPr/>
      <dgm:t>
        <a:bodyPr/>
        <a:lstStyle/>
        <a:p>
          <a:endParaRPr lang="en-US"/>
        </a:p>
      </dgm:t>
    </dgm:pt>
    <dgm:pt modelId="{73891705-C7ED-4747-A163-5C159B0EFC9A}" type="sibTrans" cxnId="{08449237-BDFD-4C0C-A506-9F3E5680D95A}">
      <dgm:prSet/>
      <dgm:spPr/>
      <dgm:t>
        <a:bodyPr/>
        <a:lstStyle/>
        <a:p>
          <a:endParaRPr lang="en-US"/>
        </a:p>
      </dgm:t>
    </dgm:pt>
    <dgm:pt modelId="{18471B7A-67F3-4FB4-ABA2-DF4F92452459}">
      <dgm:prSet phldrT="[Text]"/>
      <dgm:spPr/>
      <dgm:t>
        <a:bodyPr/>
        <a:lstStyle/>
        <a:p>
          <a:r>
            <a:rPr lang="en-US" dirty="0" smtClean="0"/>
            <a:t>Environment protection </a:t>
          </a:r>
          <a:endParaRPr lang="en-US" dirty="0"/>
        </a:p>
      </dgm:t>
    </dgm:pt>
    <dgm:pt modelId="{C8F720CB-AE81-4C89-81BE-554128C1B7E0}" type="parTrans" cxnId="{A035C61F-167D-4B21-A7F7-4B148FBA6818}">
      <dgm:prSet/>
      <dgm:spPr/>
      <dgm:t>
        <a:bodyPr/>
        <a:lstStyle/>
        <a:p>
          <a:endParaRPr lang="en-US"/>
        </a:p>
      </dgm:t>
    </dgm:pt>
    <dgm:pt modelId="{5841377F-C516-4B8F-871C-3BC05D332BE2}" type="sibTrans" cxnId="{A035C61F-167D-4B21-A7F7-4B148FBA6818}">
      <dgm:prSet/>
      <dgm:spPr/>
      <dgm:t>
        <a:bodyPr/>
        <a:lstStyle/>
        <a:p>
          <a:endParaRPr lang="en-US"/>
        </a:p>
      </dgm:t>
    </dgm:pt>
    <dgm:pt modelId="{0F09CB4E-5FCD-43D7-AA18-29F68E6FC086}">
      <dgm:prSet phldrT="[Text]"/>
      <dgm:spPr/>
      <dgm:t>
        <a:bodyPr/>
        <a:lstStyle/>
        <a:p>
          <a:r>
            <a:rPr lang="en-US" dirty="0" smtClean="0"/>
            <a:t>Indradhanush: 70k </a:t>
          </a:r>
          <a:r>
            <a:rPr lang="en-US" dirty="0" smtClean="0">
              <a:solidFill>
                <a:srgbClr val="FFC000"/>
              </a:solidFill>
            </a:rPr>
            <a:t>insufficient</a:t>
          </a:r>
          <a:r>
            <a:rPr lang="en-US" dirty="0" smtClean="0"/>
            <a:t>.</a:t>
          </a:r>
          <a:endParaRPr lang="en-US" dirty="0"/>
        </a:p>
      </dgm:t>
    </dgm:pt>
    <dgm:pt modelId="{D16B7697-6548-408E-82A4-7757AF0EBC01}" type="parTrans" cxnId="{83FA6CCE-DC94-4C0A-88CF-225518170AAC}">
      <dgm:prSet/>
      <dgm:spPr/>
      <dgm:t>
        <a:bodyPr/>
        <a:lstStyle/>
        <a:p>
          <a:endParaRPr lang="en-US"/>
        </a:p>
      </dgm:t>
    </dgm:pt>
    <dgm:pt modelId="{81BAAC24-0860-4A3F-96BB-967ADC03DC4B}" type="sibTrans" cxnId="{83FA6CCE-DC94-4C0A-88CF-225518170AAC}">
      <dgm:prSet/>
      <dgm:spPr/>
      <dgm:t>
        <a:bodyPr/>
        <a:lstStyle/>
        <a:p>
          <a:endParaRPr lang="en-US"/>
        </a:p>
      </dgm:t>
    </dgm:pt>
    <dgm:pt modelId="{5F269D36-9B6C-40B3-9FF8-920AA0247043}">
      <dgm:prSet phldrT="[Text]"/>
      <dgm:spPr/>
      <dgm:t>
        <a:bodyPr/>
        <a:lstStyle/>
        <a:p>
          <a:r>
            <a:rPr lang="en-US" dirty="0" smtClean="0"/>
            <a:t>Remove corporate tax exemptions.</a:t>
          </a:r>
          <a:endParaRPr lang="en-US" dirty="0"/>
        </a:p>
      </dgm:t>
    </dgm:pt>
    <dgm:pt modelId="{9867313A-2E98-462F-B442-5B0991EF2FD6}" type="parTrans" cxnId="{4F0D6D85-D060-468A-BFE0-8A6CC8B8902B}">
      <dgm:prSet/>
      <dgm:spPr/>
      <dgm:t>
        <a:bodyPr/>
        <a:lstStyle/>
        <a:p>
          <a:endParaRPr lang="en-US"/>
        </a:p>
      </dgm:t>
    </dgm:pt>
    <dgm:pt modelId="{0BABCA66-EEE5-4665-BAA3-7E5977767E20}" type="sibTrans" cxnId="{4F0D6D85-D060-468A-BFE0-8A6CC8B8902B}">
      <dgm:prSet/>
      <dgm:spPr/>
      <dgm:t>
        <a:bodyPr/>
        <a:lstStyle/>
        <a:p>
          <a:endParaRPr lang="en-US"/>
        </a:p>
      </dgm:t>
    </dgm:pt>
    <dgm:pt modelId="{09E681E8-1E6B-413C-B9C1-8EA6B47DF210}">
      <dgm:prSet phldrT="[Text]"/>
      <dgm:spPr/>
      <dgm:t>
        <a:bodyPr/>
        <a:lstStyle/>
        <a:p>
          <a:r>
            <a:rPr lang="en-US" dirty="0" smtClean="0"/>
            <a:t>8.2 lakh crore LITIGATION</a:t>
          </a:r>
          <a:endParaRPr lang="en-US" dirty="0"/>
        </a:p>
      </dgm:t>
    </dgm:pt>
    <dgm:pt modelId="{BCAD3AFD-E63C-490A-912E-9DDC1A755FEC}" type="parTrans" cxnId="{64802C29-3CB0-44D9-ADB1-265AEE5F4E06}">
      <dgm:prSet/>
      <dgm:spPr/>
      <dgm:t>
        <a:bodyPr/>
        <a:lstStyle/>
        <a:p>
          <a:endParaRPr lang="en-US"/>
        </a:p>
      </dgm:t>
    </dgm:pt>
    <dgm:pt modelId="{70C70A9B-5B4F-4F4B-9668-168B1EFBAF5D}" type="sibTrans" cxnId="{64802C29-3CB0-44D9-ADB1-265AEE5F4E06}">
      <dgm:prSet/>
      <dgm:spPr/>
      <dgm:t>
        <a:bodyPr/>
        <a:lstStyle/>
        <a:p>
          <a:endParaRPr lang="en-US"/>
        </a:p>
      </dgm:t>
    </dgm:pt>
    <dgm:pt modelId="{E76CFA04-E78C-4EFE-B700-2AA170B41389}" type="pres">
      <dgm:prSet presAssocID="{1D44A126-CD58-43F7-BD62-AB585CBF2A6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057D00-CFF1-406D-98D2-E7038877702E}" type="pres">
      <dgm:prSet presAssocID="{35BA070E-5947-4D44-B5D7-FA1686587928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8C424-8008-44C0-82A1-32759398687C}" type="pres">
      <dgm:prSet presAssocID="{3D867833-E36B-4B3B-8D7A-3E10362E065E}" presName="sibTrans" presStyleCnt="0"/>
      <dgm:spPr/>
    </dgm:pt>
    <dgm:pt modelId="{9B0B9CBC-385C-47A7-B3E8-E81753D6AD33}" type="pres">
      <dgm:prSet presAssocID="{C2EE2969-8F1A-4798-905B-F13387E9C218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BE0AB1-81E8-4F50-9A9B-ED02BD6796BD}" type="pres">
      <dgm:prSet presAssocID="{B01271DD-1261-4890-A511-75B5F76433FB}" presName="sibTrans" presStyleCnt="0"/>
      <dgm:spPr/>
    </dgm:pt>
    <dgm:pt modelId="{2A70FE6C-0FF4-409C-BE86-A1EF5B582E4A}" type="pres">
      <dgm:prSet presAssocID="{A7C6A191-AD92-435F-808B-D69F447D9D0F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C70A61-5C46-4E7B-9787-BD464CACEA66}" type="pres">
      <dgm:prSet presAssocID="{1436BC98-CC1F-4333-AEF8-2D287A5A3186}" presName="sibTrans" presStyleCnt="0"/>
      <dgm:spPr/>
    </dgm:pt>
    <dgm:pt modelId="{6D760144-594E-4E0A-9AEF-50C24040D4C2}" type="pres">
      <dgm:prSet presAssocID="{C3C9343A-6D14-4759-9EC9-D3ECF6EAF1FD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69DDE-BD9C-42DC-9C34-D1C946FBEBC0}" type="pres">
      <dgm:prSet presAssocID="{FFBEBFE3-A415-4C05-B85B-DA85C5A2471B}" presName="sibTrans" presStyleCnt="0"/>
      <dgm:spPr/>
    </dgm:pt>
    <dgm:pt modelId="{DFB12ED9-9761-4886-9350-18FC54628AB7}" type="pres">
      <dgm:prSet presAssocID="{955549F4-36B2-4349-861B-1C94F72493F7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E5480A-7540-4638-8D8D-2F50B9824D4A}" type="pres">
      <dgm:prSet presAssocID="{BD2D9903-AE05-4129-8DAC-A29BEEB13846}" presName="sibTrans" presStyleCnt="0"/>
      <dgm:spPr/>
    </dgm:pt>
    <dgm:pt modelId="{E30B0E59-0EE1-4F3E-A8AD-66C02DBBAE3F}" type="pres">
      <dgm:prSet presAssocID="{BAB42415-5298-485B-8D8A-5A3E1537D91D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AD664-61FC-40F5-8657-144204FFD51B}" type="pres">
      <dgm:prSet presAssocID="{3C31E34D-A850-4790-969C-01A32517F28A}" presName="sibTrans" presStyleCnt="0"/>
      <dgm:spPr/>
    </dgm:pt>
    <dgm:pt modelId="{12A0425C-711C-4414-9ACF-DF633B8B9126}" type="pres">
      <dgm:prSet presAssocID="{123FAA90-E54D-4DA6-9346-CCFC4800DA35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29A20-4CE0-40F6-8E03-82AAF456DA43}" type="pres">
      <dgm:prSet presAssocID="{5705E1AF-28C7-4F61-B97E-6ADF0B2985EF}" presName="sibTrans" presStyleCnt="0"/>
      <dgm:spPr/>
    </dgm:pt>
    <dgm:pt modelId="{EFDD9880-D7E9-4140-878D-5FC1DBB62660}" type="pres">
      <dgm:prSet presAssocID="{4AFD1DAA-67E5-40AC-8627-8C93A5EBDBD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21306-378E-4D68-8AE4-A766B4BD501B}" type="pres">
      <dgm:prSet presAssocID="{6C6FF101-49DD-4A72-9505-1F8E488E80D5}" presName="sibTrans" presStyleCnt="0"/>
      <dgm:spPr/>
    </dgm:pt>
    <dgm:pt modelId="{60C1354D-7E72-4653-8B3F-104F1D4B2478}" type="pres">
      <dgm:prSet presAssocID="{23A7F9BD-28F4-4AC9-A252-F3E1BBAF8B77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2632B6-3846-47BE-AADB-E355D4C12338}" type="presOf" srcId="{F2FDEB2A-D11B-4AF0-9AF7-507954FE5368}" destId="{EFDD9880-D7E9-4140-878D-5FC1DBB62660}" srcOrd="0" destOrd="2" presId="urn:microsoft.com/office/officeart/2005/8/layout/default"/>
    <dgm:cxn modelId="{6366A3DE-A2EE-4BEC-8964-F1D363D0D019}" srcId="{C2EE2969-8F1A-4798-905B-F13387E9C218}" destId="{3F911671-DB4D-4942-BAEB-26A4E98003DE}" srcOrd="0" destOrd="0" parTransId="{A3653665-4252-413F-93C8-6FD49F4F0E31}" sibTransId="{6D3DB153-4EA9-4437-9B07-5633AAAE4584}"/>
    <dgm:cxn modelId="{2D02C731-E60E-4CB8-AB5F-D79DB9915D41}" type="presOf" srcId="{18471B7A-67F3-4FB4-ABA2-DF4F92452459}" destId="{12A0425C-711C-4414-9ACF-DF633B8B9126}" srcOrd="0" destOrd="4" presId="urn:microsoft.com/office/officeart/2005/8/layout/default"/>
    <dgm:cxn modelId="{FA16E6BC-4BF9-4471-9853-0F42C407C7EE}" srcId="{123FAA90-E54D-4DA6-9346-CCFC4800DA35}" destId="{D3544E0D-C5B2-4AEB-BC4C-D7F6119EC58E}" srcOrd="0" destOrd="0" parTransId="{86124301-CAF5-47FC-BAC5-9C3EDB31C76B}" sibTransId="{43521D01-12F8-4B67-8A0A-E7AF84B2D083}"/>
    <dgm:cxn modelId="{16BC1878-6D74-4624-BD63-7D60DC45F730}" type="presOf" srcId="{528E0155-C466-44EF-8541-009F7AACD5B2}" destId="{E30B0E59-0EE1-4F3E-A8AD-66C02DBBAE3F}" srcOrd="0" destOrd="1" presId="urn:microsoft.com/office/officeart/2005/8/layout/default"/>
    <dgm:cxn modelId="{B54E1D67-7973-4C25-87B2-2AD3A1FCA60C}" srcId="{C2EE2969-8F1A-4798-905B-F13387E9C218}" destId="{8E678092-DD9B-4D6F-BAAC-5B912CECE945}" srcOrd="1" destOrd="0" parTransId="{1FA3E1C5-46D4-45AC-8C6B-10ACAE00493E}" sibTransId="{2D0F8BCC-B173-4946-9BFE-A3A04C4C6FBF}"/>
    <dgm:cxn modelId="{E2EA7581-39D7-454E-976D-97A9E1997AED}" srcId="{23A7F9BD-28F4-4AC9-A252-F3E1BBAF8B77}" destId="{003FE087-C39F-4588-BFEA-569CC527ECC3}" srcOrd="0" destOrd="0" parTransId="{E207A35E-ADE3-4527-AE53-9D47004B2269}" sibTransId="{62FC8C69-EFDE-4143-AD24-84CCB53B56E2}"/>
    <dgm:cxn modelId="{E76DD279-ADB1-4204-8978-2D5080DC1213}" type="presOf" srcId="{D3544E0D-C5B2-4AEB-BC4C-D7F6119EC58E}" destId="{12A0425C-711C-4414-9ACF-DF633B8B9126}" srcOrd="0" destOrd="1" presId="urn:microsoft.com/office/officeart/2005/8/layout/default"/>
    <dgm:cxn modelId="{9A22AD55-ACBF-453E-B838-B0E21D513AB1}" srcId="{1D44A126-CD58-43F7-BD62-AB585CBF2A6C}" destId="{C3C9343A-6D14-4759-9EC9-D3ECF6EAF1FD}" srcOrd="3" destOrd="0" parTransId="{E2472209-5A95-4AA6-A850-9EC2881F075F}" sibTransId="{FFBEBFE3-A415-4C05-B85B-DA85C5A2471B}"/>
    <dgm:cxn modelId="{66F3DA2A-D60C-43A3-9379-18E3D69C838D}" srcId="{955549F4-36B2-4349-861B-1C94F72493F7}" destId="{93A676C2-588E-4DB4-86F3-B8EF50E5CA3B}" srcOrd="0" destOrd="0" parTransId="{DF71B6DE-8F4C-4D11-90AB-C04A4AB28F84}" sibTransId="{F5DCD3D6-FEC0-45C8-AA85-35D9091DBC62}"/>
    <dgm:cxn modelId="{2176C11D-45F0-41BB-A243-484770FC5852}" srcId="{4AFD1DAA-67E5-40AC-8627-8C93A5EBDBD0}" destId="{F2FDEB2A-D11B-4AF0-9AF7-507954FE5368}" srcOrd="1" destOrd="0" parTransId="{5C1FA126-8EA1-4F31-9533-79645048170F}" sibTransId="{2D32FA7C-BACF-431B-9FB9-81530A82F045}"/>
    <dgm:cxn modelId="{A5A7BAC5-CAC7-434B-8219-816EB66EBB91}" srcId="{1D44A126-CD58-43F7-BD62-AB585CBF2A6C}" destId="{C2EE2969-8F1A-4798-905B-F13387E9C218}" srcOrd="1" destOrd="0" parTransId="{5C1FAD64-C525-47FF-A02D-449668BCAD02}" sibTransId="{B01271DD-1261-4890-A511-75B5F76433FB}"/>
    <dgm:cxn modelId="{A035C61F-167D-4B21-A7F7-4B148FBA6818}" srcId="{123FAA90-E54D-4DA6-9346-CCFC4800DA35}" destId="{18471B7A-67F3-4FB4-ABA2-DF4F92452459}" srcOrd="3" destOrd="0" parTransId="{C8F720CB-AE81-4C89-81BE-554128C1B7E0}" sibTransId="{5841377F-C516-4B8F-871C-3BC05D332BE2}"/>
    <dgm:cxn modelId="{BE99C7DD-2E6C-469A-B860-44D4230F4537}" type="presOf" srcId="{1196E37B-EDBA-4BBA-804B-73F44BD649C9}" destId="{12A0425C-711C-4414-9ACF-DF633B8B9126}" srcOrd="0" destOrd="2" presId="urn:microsoft.com/office/officeart/2005/8/layout/default"/>
    <dgm:cxn modelId="{9A949A8D-4C72-4439-8DD1-0B322EDE9794}" type="presOf" srcId="{1D44A126-CD58-43F7-BD62-AB585CBF2A6C}" destId="{E76CFA04-E78C-4EFE-B700-2AA170B41389}" srcOrd="0" destOrd="0" presId="urn:microsoft.com/office/officeart/2005/8/layout/default"/>
    <dgm:cxn modelId="{64802C29-3CB0-44D9-ADB1-265AEE5F4E06}" srcId="{C2EE2969-8F1A-4798-905B-F13387E9C218}" destId="{09E681E8-1E6B-413C-B9C1-8EA6B47DF210}" srcOrd="2" destOrd="0" parTransId="{BCAD3AFD-E63C-490A-912E-9DDC1A755FEC}" sibTransId="{70C70A9B-5B4F-4F4B-9668-168B1EFBAF5D}"/>
    <dgm:cxn modelId="{5EFAEFE8-D976-410F-A41B-61A21344E3C1}" srcId="{1D44A126-CD58-43F7-BD62-AB585CBF2A6C}" destId="{955549F4-36B2-4349-861B-1C94F72493F7}" srcOrd="4" destOrd="0" parTransId="{5E3610C4-50ED-441C-AE72-E2D6BDEAB17B}" sibTransId="{BD2D9903-AE05-4129-8DAC-A29BEEB13846}"/>
    <dgm:cxn modelId="{29A2D3E9-474E-495F-9088-0714DC883A47}" srcId="{123FAA90-E54D-4DA6-9346-CCFC4800DA35}" destId="{F19B2087-0C2C-4A31-A408-AE7409EAE55F}" srcOrd="2" destOrd="0" parTransId="{71094673-47F7-4067-B5C4-EC63F9904322}" sibTransId="{FC4FEF66-7025-4CA3-A826-E0FF517AEED2}"/>
    <dgm:cxn modelId="{20C6676C-E365-4465-A36A-CD34336AC2CC}" type="presOf" srcId="{A7C6A191-AD92-435F-808B-D69F447D9D0F}" destId="{2A70FE6C-0FF4-409C-BE86-A1EF5B582E4A}" srcOrd="0" destOrd="0" presId="urn:microsoft.com/office/officeart/2005/8/layout/default"/>
    <dgm:cxn modelId="{6A275A77-87F4-4D22-8453-6FC0FAAA3C72}" srcId="{123FAA90-E54D-4DA6-9346-CCFC4800DA35}" destId="{1196E37B-EDBA-4BBA-804B-73F44BD649C9}" srcOrd="1" destOrd="0" parTransId="{F6D4B0C5-5A61-43DC-BE18-63A70FBEA679}" sibTransId="{612E6D25-D646-416F-B614-1552584C2636}"/>
    <dgm:cxn modelId="{0BDEAADC-4E68-44B9-AC72-2447007C02C3}" srcId="{1D44A126-CD58-43F7-BD62-AB585CBF2A6C}" destId="{BAB42415-5298-485B-8D8A-5A3E1537D91D}" srcOrd="5" destOrd="0" parTransId="{AC4AAF07-DBEE-45C7-A24A-50E35C9314EF}" sibTransId="{3C31E34D-A850-4790-969C-01A32517F28A}"/>
    <dgm:cxn modelId="{84833A43-E16C-48A9-A06F-27DAA25455BC}" type="presOf" srcId="{AADF67C4-09C4-49D9-AC6A-B158024907D6}" destId="{EFDD9880-D7E9-4140-878D-5FC1DBB62660}" srcOrd="0" destOrd="1" presId="urn:microsoft.com/office/officeart/2005/8/layout/default"/>
    <dgm:cxn modelId="{E5B3777C-7A4F-411C-A7BD-6FA371E8F01F}" srcId="{4AFD1DAA-67E5-40AC-8627-8C93A5EBDBD0}" destId="{AADF67C4-09C4-49D9-AC6A-B158024907D6}" srcOrd="0" destOrd="0" parTransId="{383ABB74-B7BD-4F56-94F9-FA512BEF93CE}" sibTransId="{F81BDCDA-4007-4C02-92A9-A32488FB645D}"/>
    <dgm:cxn modelId="{81EA9E23-DD3C-4DB4-8252-E0C40F0CB565}" type="presOf" srcId="{C2EE2969-8F1A-4798-905B-F13387E9C218}" destId="{9B0B9CBC-385C-47A7-B3E8-E81753D6AD33}" srcOrd="0" destOrd="0" presId="urn:microsoft.com/office/officeart/2005/8/layout/default"/>
    <dgm:cxn modelId="{E12F5A0B-01E7-4D07-84C9-48B2B993957C}" type="presOf" srcId="{F19B2087-0C2C-4A31-A408-AE7409EAE55F}" destId="{12A0425C-711C-4414-9ACF-DF633B8B9126}" srcOrd="0" destOrd="3" presId="urn:microsoft.com/office/officeart/2005/8/layout/default"/>
    <dgm:cxn modelId="{52F187B6-E9E6-420C-9123-C7DA2D7D92B3}" type="presOf" srcId="{8E678092-DD9B-4D6F-BAAC-5B912CECE945}" destId="{9B0B9CBC-385C-47A7-B3E8-E81753D6AD33}" srcOrd="0" destOrd="2" presId="urn:microsoft.com/office/officeart/2005/8/layout/default"/>
    <dgm:cxn modelId="{6C121156-9D22-40DC-A895-A9AB37FF01FD}" type="presOf" srcId="{1AB65A84-6B77-4720-92A7-48E4E318DE16}" destId="{9B0B9CBC-385C-47A7-B3E8-E81753D6AD33}" srcOrd="0" destOrd="5" presId="urn:microsoft.com/office/officeart/2005/8/layout/default"/>
    <dgm:cxn modelId="{7CB86677-2C6A-4DE2-93E7-DC5AC441E065}" srcId="{1D44A126-CD58-43F7-BD62-AB585CBF2A6C}" destId="{A7C6A191-AD92-435F-808B-D69F447D9D0F}" srcOrd="2" destOrd="0" parTransId="{D2B297D4-3D51-4803-9782-D48F551F71FC}" sibTransId="{1436BC98-CC1F-4333-AEF8-2D287A5A3186}"/>
    <dgm:cxn modelId="{D7EAC95D-3EE0-4836-93C5-225B3EF3DFF5}" type="presOf" srcId="{003FE087-C39F-4588-BFEA-569CC527ECC3}" destId="{60C1354D-7E72-4653-8B3F-104F1D4B2478}" srcOrd="0" destOrd="1" presId="urn:microsoft.com/office/officeart/2005/8/layout/default"/>
    <dgm:cxn modelId="{2B7C366B-55A5-4FFF-B74A-AD4388856203}" type="presOf" srcId="{C3C9343A-6D14-4759-9EC9-D3ECF6EAF1FD}" destId="{6D760144-594E-4E0A-9AEF-50C24040D4C2}" srcOrd="0" destOrd="0" presId="urn:microsoft.com/office/officeart/2005/8/layout/default"/>
    <dgm:cxn modelId="{AAEBDAC4-CA97-45FA-A10E-20F7DA336D29}" type="presOf" srcId="{93A676C2-588E-4DB4-86F3-B8EF50E5CA3B}" destId="{DFB12ED9-9761-4886-9350-18FC54628AB7}" srcOrd="0" destOrd="1" presId="urn:microsoft.com/office/officeart/2005/8/layout/default"/>
    <dgm:cxn modelId="{08449237-BDFD-4C0C-A506-9F3E5680D95A}" srcId="{23A7F9BD-28F4-4AC9-A252-F3E1BBAF8B77}" destId="{D81909F9-D65F-4DA6-81B0-858BCDA20625}" srcOrd="1" destOrd="0" parTransId="{2B123F2E-C898-4CF0-935C-014F7DDFB6D3}" sibTransId="{73891705-C7ED-4747-A163-5C159B0EFC9A}"/>
    <dgm:cxn modelId="{E8CA2362-9EC6-48A4-B1CC-7370955D6628}" type="presOf" srcId="{09E681E8-1E6B-413C-B9C1-8EA6B47DF210}" destId="{9B0B9CBC-385C-47A7-B3E8-E81753D6AD33}" srcOrd="0" destOrd="3" presId="urn:microsoft.com/office/officeart/2005/8/layout/default"/>
    <dgm:cxn modelId="{89A89564-E66A-447F-9CA9-A200C0645974}" type="presOf" srcId="{0F09CB4E-5FCD-43D7-AA18-29F68E6FC086}" destId="{6B057D00-CFF1-406D-98D2-E7038877702E}" srcOrd="0" destOrd="1" presId="urn:microsoft.com/office/officeart/2005/8/layout/default"/>
    <dgm:cxn modelId="{44C292B2-142A-422A-9407-65DB94BF5812}" type="presOf" srcId="{35BA070E-5947-4D44-B5D7-FA1686587928}" destId="{6B057D00-CFF1-406D-98D2-E7038877702E}" srcOrd="0" destOrd="0" presId="urn:microsoft.com/office/officeart/2005/8/layout/default"/>
    <dgm:cxn modelId="{A8212A75-1B20-40E2-97F3-52DEC75E2581}" type="presOf" srcId="{5F269D36-9B6C-40B3-9FF8-920AA0247043}" destId="{9B0B9CBC-385C-47A7-B3E8-E81753D6AD33}" srcOrd="0" destOrd="4" presId="urn:microsoft.com/office/officeart/2005/8/layout/default"/>
    <dgm:cxn modelId="{725BE314-8814-4E79-B206-D9661C1B1523}" srcId="{1D44A126-CD58-43F7-BD62-AB585CBF2A6C}" destId="{4AFD1DAA-67E5-40AC-8627-8C93A5EBDBD0}" srcOrd="7" destOrd="0" parTransId="{26802601-959E-4164-97BA-02C4DF15D8BD}" sibTransId="{6C6FF101-49DD-4A72-9505-1F8E488E80D5}"/>
    <dgm:cxn modelId="{4F9A1F88-4505-4071-BE2A-AAA0EE37633B}" srcId="{1D44A126-CD58-43F7-BD62-AB585CBF2A6C}" destId="{123FAA90-E54D-4DA6-9346-CCFC4800DA35}" srcOrd="6" destOrd="0" parTransId="{E53805A5-DAAD-4DFC-9D65-AE40BED66E54}" sibTransId="{5705E1AF-28C7-4F61-B97E-6ADF0B2985EF}"/>
    <dgm:cxn modelId="{FFED60EC-5E1A-4A4F-B05E-DECB1637F64A}" srcId="{1D44A126-CD58-43F7-BD62-AB585CBF2A6C}" destId="{35BA070E-5947-4D44-B5D7-FA1686587928}" srcOrd="0" destOrd="0" parTransId="{B3E7F019-0218-47D9-9941-949680126B51}" sibTransId="{3D867833-E36B-4B3B-8D7A-3E10362E065E}"/>
    <dgm:cxn modelId="{36E9614E-BB1C-4F53-A3F4-09BCF52E4DB5}" srcId="{C2EE2969-8F1A-4798-905B-F13387E9C218}" destId="{1AB65A84-6B77-4720-92A7-48E4E318DE16}" srcOrd="4" destOrd="0" parTransId="{CC203A77-A748-4420-A97B-B77002D93F53}" sibTransId="{EC59D9FE-5DEA-4437-8D82-B21EF8AA0F9D}"/>
    <dgm:cxn modelId="{B48540F2-4C31-4496-B81B-18E01FA3B9A9}" srcId="{BAB42415-5298-485B-8D8A-5A3E1537D91D}" destId="{528E0155-C466-44EF-8541-009F7AACD5B2}" srcOrd="0" destOrd="0" parTransId="{895649C6-8B1A-4509-BC3E-CE7EF1507A35}" sibTransId="{9E0690A6-EC20-4D6A-8C7F-5FD8A5962314}"/>
    <dgm:cxn modelId="{41A1C90E-75F6-476F-812E-8F4B735433AD}" type="presOf" srcId="{955549F4-36B2-4349-861B-1C94F72493F7}" destId="{DFB12ED9-9761-4886-9350-18FC54628AB7}" srcOrd="0" destOrd="0" presId="urn:microsoft.com/office/officeart/2005/8/layout/default"/>
    <dgm:cxn modelId="{37E7B0B7-84B1-4001-A0F1-1AEDE9770A36}" type="presOf" srcId="{123FAA90-E54D-4DA6-9346-CCFC4800DA35}" destId="{12A0425C-711C-4414-9ACF-DF633B8B9126}" srcOrd="0" destOrd="0" presId="urn:microsoft.com/office/officeart/2005/8/layout/default"/>
    <dgm:cxn modelId="{9DC5EFFB-157A-4ED0-95F1-3054A9440FFE}" type="presOf" srcId="{BAB42415-5298-485B-8D8A-5A3E1537D91D}" destId="{E30B0E59-0EE1-4F3E-A8AD-66C02DBBAE3F}" srcOrd="0" destOrd="0" presId="urn:microsoft.com/office/officeart/2005/8/layout/default"/>
    <dgm:cxn modelId="{3350B290-0B86-41AE-AEDF-744255BB5303}" srcId="{1D44A126-CD58-43F7-BD62-AB585CBF2A6C}" destId="{23A7F9BD-28F4-4AC9-A252-F3E1BBAF8B77}" srcOrd="8" destOrd="0" parTransId="{D5421492-1410-45F5-A78E-457822E44BBA}" sibTransId="{2C6D1E6C-78DC-4F79-9A71-22536C2B17AA}"/>
    <dgm:cxn modelId="{BBA5C88F-4F3C-406F-92BF-7E8BED370477}" type="presOf" srcId="{4AFD1DAA-67E5-40AC-8627-8C93A5EBDBD0}" destId="{EFDD9880-D7E9-4140-878D-5FC1DBB62660}" srcOrd="0" destOrd="0" presId="urn:microsoft.com/office/officeart/2005/8/layout/default"/>
    <dgm:cxn modelId="{C59302B3-C9EA-41FE-AB1F-C43F64AD6050}" type="presOf" srcId="{3F911671-DB4D-4942-BAEB-26A4E98003DE}" destId="{9B0B9CBC-385C-47A7-B3E8-E81753D6AD33}" srcOrd="0" destOrd="1" presId="urn:microsoft.com/office/officeart/2005/8/layout/default"/>
    <dgm:cxn modelId="{C339A74A-B73D-4F21-A834-4D225E6EEEA2}" type="presOf" srcId="{D81909F9-D65F-4DA6-81B0-858BCDA20625}" destId="{60C1354D-7E72-4653-8B3F-104F1D4B2478}" srcOrd="0" destOrd="2" presId="urn:microsoft.com/office/officeart/2005/8/layout/default"/>
    <dgm:cxn modelId="{83FA6CCE-DC94-4C0A-88CF-225518170AAC}" srcId="{35BA070E-5947-4D44-B5D7-FA1686587928}" destId="{0F09CB4E-5FCD-43D7-AA18-29F68E6FC086}" srcOrd="0" destOrd="0" parTransId="{D16B7697-6548-408E-82A4-7757AF0EBC01}" sibTransId="{81BAAC24-0860-4A3F-96BB-967ADC03DC4B}"/>
    <dgm:cxn modelId="{4F0D6D85-D060-468A-BFE0-8A6CC8B8902B}" srcId="{C2EE2969-8F1A-4798-905B-F13387E9C218}" destId="{5F269D36-9B6C-40B3-9FF8-920AA0247043}" srcOrd="3" destOrd="0" parTransId="{9867313A-2E98-462F-B442-5B0991EF2FD6}" sibTransId="{0BABCA66-EEE5-4665-BAA3-7E5977767E20}"/>
    <dgm:cxn modelId="{0603B86C-05A3-4183-9CBC-191370F40CA9}" type="presOf" srcId="{23A7F9BD-28F4-4AC9-A252-F3E1BBAF8B77}" destId="{60C1354D-7E72-4653-8B3F-104F1D4B2478}" srcOrd="0" destOrd="0" presId="urn:microsoft.com/office/officeart/2005/8/layout/default"/>
    <dgm:cxn modelId="{53BE72B4-7ACC-4A8D-9C54-A73C04A506CB}" type="presParOf" srcId="{E76CFA04-E78C-4EFE-B700-2AA170B41389}" destId="{6B057D00-CFF1-406D-98D2-E7038877702E}" srcOrd="0" destOrd="0" presId="urn:microsoft.com/office/officeart/2005/8/layout/default"/>
    <dgm:cxn modelId="{B71D6D3F-A75B-4E70-BFB1-539D851CF4BE}" type="presParOf" srcId="{E76CFA04-E78C-4EFE-B700-2AA170B41389}" destId="{D608C424-8008-44C0-82A1-32759398687C}" srcOrd="1" destOrd="0" presId="urn:microsoft.com/office/officeart/2005/8/layout/default"/>
    <dgm:cxn modelId="{2E831CA5-0F5A-47E0-96E7-4A1426A07B12}" type="presParOf" srcId="{E76CFA04-E78C-4EFE-B700-2AA170B41389}" destId="{9B0B9CBC-385C-47A7-B3E8-E81753D6AD33}" srcOrd="2" destOrd="0" presId="urn:microsoft.com/office/officeart/2005/8/layout/default"/>
    <dgm:cxn modelId="{68649E8E-D89D-45A4-BCBA-44E507FF8265}" type="presParOf" srcId="{E76CFA04-E78C-4EFE-B700-2AA170B41389}" destId="{A8BE0AB1-81E8-4F50-9A9B-ED02BD6796BD}" srcOrd="3" destOrd="0" presId="urn:microsoft.com/office/officeart/2005/8/layout/default"/>
    <dgm:cxn modelId="{FD564512-8384-4B35-B896-9D0FE22F291A}" type="presParOf" srcId="{E76CFA04-E78C-4EFE-B700-2AA170B41389}" destId="{2A70FE6C-0FF4-409C-BE86-A1EF5B582E4A}" srcOrd="4" destOrd="0" presId="urn:microsoft.com/office/officeart/2005/8/layout/default"/>
    <dgm:cxn modelId="{F204AF30-315C-443F-AF00-46AD8D32C1A1}" type="presParOf" srcId="{E76CFA04-E78C-4EFE-B700-2AA170B41389}" destId="{9CC70A61-5C46-4E7B-9787-BD464CACEA66}" srcOrd="5" destOrd="0" presId="urn:microsoft.com/office/officeart/2005/8/layout/default"/>
    <dgm:cxn modelId="{55244CC5-5898-4168-A9AA-6346BCF109A6}" type="presParOf" srcId="{E76CFA04-E78C-4EFE-B700-2AA170B41389}" destId="{6D760144-594E-4E0A-9AEF-50C24040D4C2}" srcOrd="6" destOrd="0" presId="urn:microsoft.com/office/officeart/2005/8/layout/default"/>
    <dgm:cxn modelId="{4C43C228-C19A-4468-84F7-68B7C65D2D35}" type="presParOf" srcId="{E76CFA04-E78C-4EFE-B700-2AA170B41389}" destId="{62569DDE-BD9C-42DC-9C34-D1C946FBEBC0}" srcOrd="7" destOrd="0" presId="urn:microsoft.com/office/officeart/2005/8/layout/default"/>
    <dgm:cxn modelId="{82FCD97D-B89C-4DCC-ABCB-15FFA43B290F}" type="presParOf" srcId="{E76CFA04-E78C-4EFE-B700-2AA170B41389}" destId="{DFB12ED9-9761-4886-9350-18FC54628AB7}" srcOrd="8" destOrd="0" presId="urn:microsoft.com/office/officeart/2005/8/layout/default"/>
    <dgm:cxn modelId="{68B30839-3268-49EE-AA1D-AF16A8B8790C}" type="presParOf" srcId="{E76CFA04-E78C-4EFE-B700-2AA170B41389}" destId="{F8E5480A-7540-4638-8D8D-2F50B9824D4A}" srcOrd="9" destOrd="0" presId="urn:microsoft.com/office/officeart/2005/8/layout/default"/>
    <dgm:cxn modelId="{DEEED6B2-2571-4D5A-9DE3-12C9B175DA32}" type="presParOf" srcId="{E76CFA04-E78C-4EFE-B700-2AA170B41389}" destId="{E30B0E59-0EE1-4F3E-A8AD-66C02DBBAE3F}" srcOrd="10" destOrd="0" presId="urn:microsoft.com/office/officeart/2005/8/layout/default"/>
    <dgm:cxn modelId="{744AAD73-4D97-4B21-947D-E372D8EE064F}" type="presParOf" srcId="{E76CFA04-E78C-4EFE-B700-2AA170B41389}" destId="{80BAD664-61FC-40F5-8657-144204FFD51B}" srcOrd="11" destOrd="0" presId="urn:microsoft.com/office/officeart/2005/8/layout/default"/>
    <dgm:cxn modelId="{7F21E8DC-C6F8-470C-823F-F603C54589FF}" type="presParOf" srcId="{E76CFA04-E78C-4EFE-B700-2AA170B41389}" destId="{12A0425C-711C-4414-9ACF-DF633B8B9126}" srcOrd="12" destOrd="0" presId="urn:microsoft.com/office/officeart/2005/8/layout/default"/>
    <dgm:cxn modelId="{1ACC3408-AD37-4888-AD54-ADA80214EC85}" type="presParOf" srcId="{E76CFA04-E78C-4EFE-B700-2AA170B41389}" destId="{42729A20-4CE0-40F6-8E03-82AAF456DA43}" srcOrd="13" destOrd="0" presId="urn:microsoft.com/office/officeart/2005/8/layout/default"/>
    <dgm:cxn modelId="{7EF18631-3DCC-4CB5-A233-F20863D27DCA}" type="presParOf" srcId="{E76CFA04-E78C-4EFE-B700-2AA170B41389}" destId="{EFDD9880-D7E9-4140-878D-5FC1DBB62660}" srcOrd="14" destOrd="0" presId="urn:microsoft.com/office/officeart/2005/8/layout/default"/>
    <dgm:cxn modelId="{6E16C87D-65A4-4770-BC2A-F2F3F74F3BB1}" type="presParOf" srcId="{E76CFA04-E78C-4EFE-B700-2AA170B41389}" destId="{BC621306-378E-4D68-8AE4-A766B4BD501B}" srcOrd="15" destOrd="0" presId="urn:microsoft.com/office/officeart/2005/8/layout/default"/>
    <dgm:cxn modelId="{C24A8877-F2DD-4500-8FD9-93CCF5DF3D4E}" type="presParOf" srcId="{E76CFA04-E78C-4EFE-B700-2AA170B41389}" destId="{60C1354D-7E72-4653-8B3F-104F1D4B2478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C09DBE1-A3F4-4FB5-8FC0-BFB83F19ADC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9FF562-357C-4E1F-BC03-631CCB518134}">
      <dgm:prSet phldrT="[Text]"/>
      <dgm:spPr/>
      <dgm:t>
        <a:bodyPr/>
        <a:lstStyle/>
        <a:p>
          <a:r>
            <a:rPr lang="en-US" dirty="0" smtClean="0"/>
            <a:t>Transform India</a:t>
          </a:r>
          <a:endParaRPr lang="en-US" dirty="0"/>
        </a:p>
      </dgm:t>
    </dgm:pt>
    <dgm:pt modelId="{9389C30C-001B-4D26-93F8-AC1F8826ABAB}" type="parTrans" cxnId="{B4181077-AD0B-48B8-8159-B4332583FA88}">
      <dgm:prSet/>
      <dgm:spPr/>
      <dgm:t>
        <a:bodyPr/>
        <a:lstStyle/>
        <a:p>
          <a:endParaRPr lang="en-US"/>
        </a:p>
      </dgm:t>
    </dgm:pt>
    <dgm:pt modelId="{82D94DAB-8F12-486A-A636-055C46E84349}" type="sibTrans" cxnId="{B4181077-AD0B-48B8-8159-B4332583FA88}">
      <dgm:prSet/>
      <dgm:spPr/>
      <dgm:t>
        <a:bodyPr/>
        <a:lstStyle/>
        <a:p>
          <a:endParaRPr lang="en-US"/>
        </a:p>
      </dgm:t>
    </dgm:pt>
    <dgm:pt modelId="{2421EBE4-9B3D-404C-B83D-FE808433603C}">
      <dgm:prSet phldrT="[Text]"/>
      <dgm:spPr/>
      <dgm:t>
        <a:bodyPr/>
        <a:lstStyle/>
        <a:p>
          <a:r>
            <a:rPr lang="en-US" dirty="0" smtClean="0"/>
            <a:t>Energize India</a:t>
          </a:r>
          <a:endParaRPr lang="en-US" dirty="0"/>
        </a:p>
      </dgm:t>
    </dgm:pt>
    <dgm:pt modelId="{7E448EC1-F35C-43A0-829E-227F94B8AA0F}" type="parTrans" cxnId="{CE9E29CC-D2F0-4158-ABED-E137B768C064}">
      <dgm:prSet/>
      <dgm:spPr/>
      <dgm:t>
        <a:bodyPr/>
        <a:lstStyle/>
        <a:p>
          <a:endParaRPr lang="en-US"/>
        </a:p>
      </dgm:t>
    </dgm:pt>
    <dgm:pt modelId="{925C618C-6C25-4668-932A-9BF0E9D8576C}" type="sibTrans" cxnId="{CE9E29CC-D2F0-4158-ABED-E137B768C064}">
      <dgm:prSet/>
      <dgm:spPr/>
      <dgm:t>
        <a:bodyPr/>
        <a:lstStyle/>
        <a:p>
          <a:endParaRPr lang="en-US"/>
        </a:p>
      </dgm:t>
    </dgm:pt>
    <dgm:pt modelId="{28EDC345-78C7-40E7-A769-951FD1851B39}">
      <dgm:prSet phldrT="[Text]"/>
      <dgm:spPr/>
      <dgm:t>
        <a:bodyPr/>
        <a:lstStyle/>
        <a:p>
          <a:r>
            <a:rPr lang="en-US" dirty="0" smtClean="0"/>
            <a:t>Governance Quality </a:t>
          </a:r>
          <a:endParaRPr lang="en-US" dirty="0"/>
        </a:p>
      </dgm:t>
    </dgm:pt>
    <dgm:pt modelId="{E07D5435-5DC0-49AA-BB8E-501BAF1B470D}" type="parTrans" cxnId="{671266C4-A9A8-4140-9A44-59DF889DC39B}">
      <dgm:prSet/>
      <dgm:spPr/>
      <dgm:t>
        <a:bodyPr/>
        <a:lstStyle/>
        <a:p>
          <a:endParaRPr lang="en-US"/>
        </a:p>
      </dgm:t>
    </dgm:pt>
    <dgm:pt modelId="{6AB9A5BE-4590-40CA-B33D-DBEB81F85765}" type="sibTrans" cxnId="{671266C4-A9A8-4140-9A44-59DF889DC39B}">
      <dgm:prSet/>
      <dgm:spPr/>
      <dgm:t>
        <a:bodyPr/>
        <a:lstStyle/>
        <a:p>
          <a:endParaRPr lang="en-US"/>
        </a:p>
      </dgm:t>
    </dgm:pt>
    <dgm:pt modelId="{B65FB653-6F0A-4DE5-97BB-17AD4F826781}">
      <dgm:prSet phldrT="[Text]"/>
      <dgm:spPr/>
      <dgm:t>
        <a:bodyPr/>
        <a:lstStyle/>
        <a:p>
          <a:r>
            <a:rPr lang="en-US" dirty="0" smtClean="0"/>
            <a:t>Youth, Poor etc.</a:t>
          </a:r>
          <a:endParaRPr lang="en-US" dirty="0"/>
        </a:p>
      </dgm:t>
    </dgm:pt>
    <dgm:pt modelId="{737075E2-ABC2-4E47-B7AB-51227FA49F3F}" type="parTrans" cxnId="{F9222E6A-6876-4775-910D-82A675DB93D1}">
      <dgm:prSet/>
      <dgm:spPr/>
      <dgm:t>
        <a:bodyPr/>
        <a:lstStyle/>
        <a:p>
          <a:endParaRPr lang="en-US"/>
        </a:p>
      </dgm:t>
    </dgm:pt>
    <dgm:pt modelId="{E959462C-3E10-4EDF-9965-A16B49D3EA24}" type="sibTrans" cxnId="{F9222E6A-6876-4775-910D-82A675DB93D1}">
      <dgm:prSet/>
      <dgm:spPr/>
      <dgm:t>
        <a:bodyPr/>
        <a:lstStyle/>
        <a:p>
          <a:endParaRPr lang="en-US"/>
        </a:p>
      </dgm:t>
    </dgm:pt>
    <dgm:pt modelId="{EABC522F-C7F1-4DBC-A4E5-F195AF736C8F}">
      <dgm:prSet phldrT="[Text]"/>
      <dgm:spPr/>
      <dgm:t>
        <a:bodyPr/>
        <a:lstStyle/>
        <a:p>
          <a:r>
            <a:rPr lang="en-US" dirty="0" smtClean="0"/>
            <a:t>Clean India</a:t>
          </a:r>
          <a:endParaRPr lang="en-US" dirty="0"/>
        </a:p>
      </dgm:t>
    </dgm:pt>
    <dgm:pt modelId="{209190E2-D44C-428C-86AE-1C2069996DC7}" type="parTrans" cxnId="{D193BDC4-0FC5-4B29-9C46-A2CABFA39C68}">
      <dgm:prSet/>
      <dgm:spPr/>
      <dgm:t>
        <a:bodyPr/>
        <a:lstStyle/>
        <a:p>
          <a:endParaRPr lang="en-US"/>
        </a:p>
      </dgm:t>
    </dgm:pt>
    <dgm:pt modelId="{9B14FFEE-FD8D-4456-8957-63638EB75A78}" type="sibTrans" cxnId="{D193BDC4-0FC5-4B29-9C46-A2CABFA39C68}">
      <dgm:prSet/>
      <dgm:spPr/>
      <dgm:t>
        <a:bodyPr/>
        <a:lstStyle/>
        <a:p>
          <a:endParaRPr lang="en-US"/>
        </a:p>
      </dgm:t>
    </dgm:pt>
    <dgm:pt modelId="{74F67CB6-0474-4078-9DFD-82C3D965381C}">
      <dgm:prSet phldrT="[Text]"/>
      <dgm:spPr/>
      <dgm:t>
        <a:bodyPr/>
        <a:lstStyle/>
        <a:p>
          <a:r>
            <a:rPr lang="en-US" dirty="0" smtClean="0"/>
            <a:t>Corruption, Black Money…</a:t>
          </a:r>
          <a:endParaRPr lang="en-US" dirty="0"/>
        </a:p>
      </dgm:t>
    </dgm:pt>
    <dgm:pt modelId="{BC6A90C3-0633-448B-A399-3567A27D2FD3}" type="parTrans" cxnId="{E4D564BB-A724-4706-8E14-069A222C9FC5}">
      <dgm:prSet/>
      <dgm:spPr/>
      <dgm:t>
        <a:bodyPr/>
        <a:lstStyle/>
        <a:p>
          <a:endParaRPr lang="en-US"/>
        </a:p>
      </dgm:t>
    </dgm:pt>
    <dgm:pt modelId="{3AEF250A-DAA1-441E-8CE2-41823A1B50E6}" type="sibTrans" cxnId="{E4D564BB-A724-4706-8E14-069A222C9FC5}">
      <dgm:prSet/>
      <dgm:spPr/>
      <dgm:t>
        <a:bodyPr/>
        <a:lstStyle/>
        <a:p>
          <a:endParaRPr lang="en-US"/>
        </a:p>
      </dgm:t>
    </dgm:pt>
    <dgm:pt modelId="{8D3A3ADD-4435-4A39-85E1-FABD682DE4D9}" type="pres">
      <dgm:prSet presAssocID="{1C09DBE1-A3F4-4FB5-8FC0-BFB83F19AD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0548DE-F9F5-4F50-A97C-0920BF915DE4}" type="pres">
      <dgm:prSet presAssocID="{F89FF562-357C-4E1F-BC03-631CCB518134}" presName="parentLin" presStyleCnt="0"/>
      <dgm:spPr/>
    </dgm:pt>
    <dgm:pt modelId="{1883AC9D-B65F-4E81-93FD-4C48D77FD6A9}" type="pres">
      <dgm:prSet presAssocID="{F89FF562-357C-4E1F-BC03-631CCB51813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0F45E2D-58F8-45E2-A991-D7CBDE471763}" type="pres">
      <dgm:prSet presAssocID="{F89FF562-357C-4E1F-BC03-631CCB51813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9EB91-00C5-4111-A709-4747C0B3B6E2}" type="pres">
      <dgm:prSet presAssocID="{F89FF562-357C-4E1F-BC03-631CCB518134}" presName="negativeSpace" presStyleCnt="0"/>
      <dgm:spPr/>
    </dgm:pt>
    <dgm:pt modelId="{7B6AD701-3A75-482D-B8EB-2230E3EFE976}" type="pres">
      <dgm:prSet presAssocID="{F89FF562-357C-4E1F-BC03-631CCB518134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C9A94-4AA2-4437-8428-7A65076ACC00}" type="pres">
      <dgm:prSet presAssocID="{82D94DAB-8F12-486A-A636-055C46E84349}" presName="spaceBetweenRectangles" presStyleCnt="0"/>
      <dgm:spPr/>
    </dgm:pt>
    <dgm:pt modelId="{68F9D18E-196E-4254-BD04-6AEA970EA989}" type="pres">
      <dgm:prSet presAssocID="{2421EBE4-9B3D-404C-B83D-FE808433603C}" presName="parentLin" presStyleCnt="0"/>
      <dgm:spPr/>
    </dgm:pt>
    <dgm:pt modelId="{EA1DF5CF-CBE9-4725-BB23-B5C72330F428}" type="pres">
      <dgm:prSet presAssocID="{2421EBE4-9B3D-404C-B83D-FE808433603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AFDCCB9-24D5-48B4-B4DC-B3F5BB0B7A41}" type="pres">
      <dgm:prSet presAssocID="{2421EBE4-9B3D-404C-B83D-FE808433603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963C8-C569-4239-81B3-403FEB7738E1}" type="pres">
      <dgm:prSet presAssocID="{2421EBE4-9B3D-404C-B83D-FE808433603C}" presName="negativeSpace" presStyleCnt="0"/>
      <dgm:spPr/>
    </dgm:pt>
    <dgm:pt modelId="{8F9CE71A-187C-48FB-B65D-5A90B2482947}" type="pres">
      <dgm:prSet presAssocID="{2421EBE4-9B3D-404C-B83D-FE808433603C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B30AF-BF54-4574-A766-56DE59933B5F}" type="pres">
      <dgm:prSet presAssocID="{925C618C-6C25-4668-932A-9BF0E9D8576C}" presName="spaceBetweenRectangles" presStyleCnt="0"/>
      <dgm:spPr/>
    </dgm:pt>
    <dgm:pt modelId="{A990A8E6-CCF2-402A-9131-D435048A423A}" type="pres">
      <dgm:prSet presAssocID="{EABC522F-C7F1-4DBC-A4E5-F195AF736C8F}" presName="parentLin" presStyleCnt="0"/>
      <dgm:spPr/>
    </dgm:pt>
    <dgm:pt modelId="{5092C7F4-7244-4D07-8866-69CCEB7306E4}" type="pres">
      <dgm:prSet presAssocID="{EABC522F-C7F1-4DBC-A4E5-F195AF736C8F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5C8B5C0-F74C-42C8-AAED-80BA366E4F73}" type="pres">
      <dgm:prSet presAssocID="{EABC522F-C7F1-4DBC-A4E5-F195AF736C8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566774-5645-4B64-8EA0-24AAB48E7837}" type="pres">
      <dgm:prSet presAssocID="{EABC522F-C7F1-4DBC-A4E5-F195AF736C8F}" presName="negativeSpace" presStyleCnt="0"/>
      <dgm:spPr/>
    </dgm:pt>
    <dgm:pt modelId="{0A684101-BDD7-458A-9244-49F302675597}" type="pres">
      <dgm:prSet presAssocID="{EABC522F-C7F1-4DBC-A4E5-F195AF736C8F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A9ABAE-1871-4CB7-AF88-88CFA34B192A}" type="presOf" srcId="{B65FB653-6F0A-4DE5-97BB-17AD4F826781}" destId="{8F9CE71A-187C-48FB-B65D-5A90B2482947}" srcOrd="0" destOrd="0" presId="urn:microsoft.com/office/officeart/2005/8/layout/list1"/>
    <dgm:cxn modelId="{E4D564BB-A724-4706-8E14-069A222C9FC5}" srcId="{EABC522F-C7F1-4DBC-A4E5-F195AF736C8F}" destId="{74F67CB6-0474-4078-9DFD-82C3D965381C}" srcOrd="0" destOrd="0" parTransId="{BC6A90C3-0633-448B-A399-3567A27D2FD3}" sibTransId="{3AEF250A-DAA1-441E-8CE2-41823A1B50E6}"/>
    <dgm:cxn modelId="{F9222E6A-6876-4775-910D-82A675DB93D1}" srcId="{2421EBE4-9B3D-404C-B83D-FE808433603C}" destId="{B65FB653-6F0A-4DE5-97BB-17AD4F826781}" srcOrd="0" destOrd="0" parTransId="{737075E2-ABC2-4E47-B7AB-51227FA49F3F}" sibTransId="{E959462C-3E10-4EDF-9965-A16B49D3EA24}"/>
    <dgm:cxn modelId="{CE9E29CC-D2F0-4158-ABED-E137B768C064}" srcId="{1C09DBE1-A3F4-4FB5-8FC0-BFB83F19ADCA}" destId="{2421EBE4-9B3D-404C-B83D-FE808433603C}" srcOrd="1" destOrd="0" parTransId="{7E448EC1-F35C-43A0-829E-227F94B8AA0F}" sibTransId="{925C618C-6C25-4668-932A-9BF0E9D8576C}"/>
    <dgm:cxn modelId="{671266C4-A9A8-4140-9A44-59DF889DC39B}" srcId="{F89FF562-357C-4E1F-BC03-631CCB518134}" destId="{28EDC345-78C7-40E7-A769-951FD1851B39}" srcOrd="0" destOrd="0" parTransId="{E07D5435-5DC0-49AA-BB8E-501BAF1B470D}" sibTransId="{6AB9A5BE-4590-40CA-B33D-DBEB81F85765}"/>
    <dgm:cxn modelId="{C2539169-9E5C-47C2-AA4B-93FF53C4F1B9}" type="presOf" srcId="{74F67CB6-0474-4078-9DFD-82C3D965381C}" destId="{0A684101-BDD7-458A-9244-49F302675597}" srcOrd="0" destOrd="0" presId="urn:microsoft.com/office/officeart/2005/8/layout/list1"/>
    <dgm:cxn modelId="{D13BD84E-D6F1-4F8E-BA12-984DAF488C80}" type="presOf" srcId="{2421EBE4-9B3D-404C-B83D-FE808433603C}" destId="{EA1DF5CF-CBE9-4725-BB23-B5C72330F428}" srcOrd="0" destOrd="0" presId="urn:microsoft.com/office/officeart/2005/8/layout/list1"/>
    <dgm:cxn modelId="{AF8E03D8-CC6C-4898-B6CC-CC5AAD2720C1}" type="presOf" srcId="{F89FF562-357C-4E1F-BC03-631CCB518134}" destId="{1883AC9D-B65F-4E81-93FD-4C48D77FD6A9}" srcOrd="0" destOrd="0" presId="urn:microsoft.com/office/officeart/2005/8/layout/list1"/>
    <dgm:cxn modelId="{2FD5382E-05A1-4D7B-BBFB-7A29CB051538}" type="presOf" srcId="{EABC522F-C7F1-4DBC-A4E5-F195AF736C8F}" destId="{E5C8B5C0-F74C-42C8-AAED-80BA366E4F73}" srcOrd="1" destOrd="0" presId="urn:microsoft.com/office/officeart/2005/8/layout/list1"/>
    <dgm:cxn modelId="{D193BDC4-0FC5-4B29-9C46-A2CABFA39C68}" srcId="{1C09DBE1-A3F4-4FB5-8FC0-BFB83F19ADCA}" destId="{EABC522F-C7F1-4DBC-A4E5-F195AF736C8F}" srcOrd="2" destOrd="0" parTransId="{209190E2-D44C-428C-86AE-1C2069996DC7}" sibTransId="{9B14FFEE-FD8D-4456-8957-63638EB75A78}"/>
    <dgm:cxn modelId="{0FE7A46E-2395-4E84-8431-BCCAAF2C0D7E}" type="presOf" srcId="{2421EBE4-9B3D-404C-B83D-FE808433603C}" destId="{AAFDCCB9-24D5-48B4-B4DC-B3F5BB0B7A41}" srcOrd="1" destOrd="0" presId="urn:microsoft.com/office/officeart/2005/8/layout/list1"/>
    <dgm:cxn modelId="{D97B31A5-FE28-49C8-B1F6-897ED76E8263}" type="presOf" srcId="{F89FF562-357C-4E1F-BC03-631CCB518134}" destId="{D0F45E2D-58F8-45E2-A991-D7CBDE471763}" srcOrd="1" destOrd="0" presId="urn:microsoft.com/office/officeart/2005/8/layout/list1"/>
    <dgm:cxn modelId="{F950ECED-60B2-4ECF-8F5B-9482111032E4}" type="presOf" srcId="{EABC522F-C7F1-4DBC-A4E5-F195AF736C8F}" destId="{5092C7F4-7244-4D07-8866-69CCEB7306E4}" srcOrd="0" destOrd="0" presId="urn:microsoft.com/office/officeart/2005/8/layout/list1"/>
    <dgm:cxn modelId="{B4181077-AD0B-48B8-8159-B4332583FA88}" srcId="{1C09DBE1-A3F4-4FB5-8FC0-BFB83F19ADCA}" destId="{F89FF562-357C-4E1F-BC03-631CCB518134}" srcOrd="0" destOrd="0" parTransId="{9389C30C-001B-4D26-93F8-AC1F8826ABAB}" sibTransId="{82D94DAB-8F12-486A-A636-055C46E84349}"/>
    <dgm:cxn modelId="{3D3C6E23-E12C-4436-9FA7-9CA74B194217}" type="presOf" srcId="{28EDC345-78C7-40E7-A769-951FD1851B39}" destId="{7B6AD701-3A75-482D-B8EB-2230E3EFE976}" srcOrd="0" destOrd="0" presId="urn:microsoft.com/office/officeart/2005/8/layout/list1"/>
    <dgm:cxn modelId="{53E115EA-94C3-4F06-8160-A95C76BBC182}" type="presOf" srcId="{1C09DBE1-A3F4-4FB5-8FC0-BFB83F19ADCA}" destId="{8D3A3ADD-4435-4A39-85E1-FABD682DE4D9}" srcOrd="0" destOrd="0" presId="urn:microsoft.com/office/officeart/2005/8/layout/list1"/>
    <dgm:cxn modelId="{E0095CF7-2E01-4BC1-AAD8-96B9A66F6EC2}" type="presParOf" srcId="{8D3A3ADD-4435-4A39-85E1-FABD682DE4D9}" destId="{D00548DE-F9F5-4F50-A97C-0920BF915DE4}" srcOrd="0" destOrd="0" presId="urn:microsoft.com/office/officeart/2005/8/layout/list1"/>
    <dgm:cxn modelId="{32F2D1AC-6F92-4B6E-897A-23C0834CF627}" type="presParOf" srcId="{D00548DE-F9F5-4F50-A97C-0920BF915DE4}" destId="{1883AC9D-B65F-4E81-93FD-4C48D77FD6A9}" srcOrd="0" destOrd="0" presId="urn:microsoft.com/office/officeart/2005/8/layout/list1"/>
    <dgm:cxn modelId="{498018C6-7823-4738-B288-BF31342206BE}" type="presParOf" srcId="{D00548DE-F9F5-4F50-A97C-0920BF915DE4}" destId="{D0F45E2D-58F8-45E2-A991-D7CBDE471763}" srcOrd="1" destOrd="0" presId="urn:microsoft.com/office/officeart/2005/8/layout/list1"/>
    <dgm:cxn modelId="{62A2018A-2031-4881-AD32-43A86261CEE0}" type="presParOf" srcId="{8D3A3ADD-4435-4A39-85E1-FABD682DE4D9}" destId="{9419EB91-00C5-4111-A709-4747C0B3B6E2}" srcOrd="1" destOrd="0" presId="urn:microsoft.com/office/officeart/2005/8/layout/list1"/>
    <dgm:cxn modelId="{42872741-D88B-4A61-9B4B-6E1FE36C23F7}" type="presParOf" srcId="{8D3A3ADD-4435-4A39-85E1-FABD682DE4D9}" destId="{7B6AD701-3A75-482D-B8EB-2230E3EFE976}" srcOrd="2" destOrd="0" presId="urn:microsoft.com/office/officeart/2005/8/layout/list1"/>
    <dgm:cxn modelId="{19F20494-2255-4693-9960-4BE85F4EA1D4}" type="presParOf" srcId="{8D3A3ADD-4435-4A39-85E1-FABD682DE4D9}" destId="{1E3C9A94-4AA2-4437-8428-7A65076ACC00}" srcOrd="3" destOrd="0" presId="urn:microsoft.com/office/officeart/2005/8/layout/list1"/>
    <dgm:cxn modelId="{81677F8E-5892-4546-9F82-1E497B027ECA}" type="presParOf" srcId="{8D3A3ADD-4435-4A39-85E1-FABD682DE4D9}" destId="{68F9D18E-196E-4254-BD04-6AEA970EA989}" srcOrd="4" destOrd="0" presId="urn:microsoft.com/office/officeart/2005/8/layout/list1"/>
    <dgm:cxn modelId="{B2C4A89C-0991-4913-9AE4-5F8992B747D5}" type="presParOf" srcId="{68F9D18E-196E-4254-BD04-6AEA970EA989}" destId="{EA1DF5CF-CBE9-4725-BB23-B5C72330F428}" srcOrd="0" destOrd="0" presId="urn:microsoft.com/office/officeart/2005/8/layout/list1"/>
    <dgm:cxn modelId="{DEAD84F5-15CD-42D0-AD7C-35356759CECB}" type="presParOf" srcId="{68F9D18E-196E-4254-BD04-6AEA970EA989}" destId="{AAFDCCB9-24D5-48B4-B4DC-B3F5BB0B7A41}" srcOrd="1" destOrd="0" presId="urn:microsoft.com/office/officeart/2005/8/layout/list1"/>
    <dgm:cxn modelId="{FDC36383-1B40-46D9-AF53-2EE93D7C2B31}" type="presParOf" srcId="{8D3A3ADD-4435-4A39-85E1-FABD682DE4D9}" destId="{FA0963C8-C569-4239-81B3-403FEB7738E1}" srcOrd="5" destOrd="0" presId="urn:microsoft.com/office/officeart/2005/8/layout/list1"/>
    <dgm:cxn modelId="{3AE49D7A-CDB4-450E-BCEC-220FCA8AC805}" type="presParOf" srcId="{8D3A3ADD-4435-4A39-85E1-FABD682DE4D9}" destId="{8F9CE71A-187C-48FB-B65D-5A90B2482947}" srcOrd="6" destOrd="0" presId="urn:microsoft.com/office/officeart/2005/8/layout/list1"/>
    <dgm:cxn modelId="{C42D4828-634B-4228-A6E5-2F7BDFD9681E}" type="presParOf" srcId="{8D3A3ADD-4435-4A39-85E1-FABD682DE4D9}" destId="{AACB30AF-BF54-4574-A766-56DE59933B5F}" srcOrd="7" destOrd="0" presId="urn:microsoft.com/office/officeart/2005/8/layout/list1"/>
    <dgm:cxn modelId="{CABE0B80-65BD-4CEA-B0EA-DCBDE487158E}" type="presParOf" srcId="{8D3A3ADD-4435-4A39-85E1-FABD682DE4D9}" destId="{A990A8E6-CCF2-402A-9131-D435048A423A}" srcOrd="8" destOrd="0" presId="urn:microsoft.com/office/officeart/2005/8/layout/list1"/>
    <dgm:cxn modelId="{19F7F38B-FFFC-4148-BECE-8B5165ED9593}" type="presParOf" srcId="{A990A8E6-CCF2-402A-9131-D435048A423A}" destId="{5092C7F4-7244-4D07-8866-69CCEB7306E4}" srcOrd="0" destOrd="0" presId="urn:microsoft.com/office/officeart/2005/8/layout/list1"/>
    <dgm:cxn modelId="{6AD0AA2D-EF16-4176-BDAB-A926D88D828D}" type="presParOf" srcId="{A990A8E6-CCF2-402A-9131-D435048A423A}" destId="{E5C8B5C0-F74C-42C8-AAED-80BA366E4F73}" srcOrd="1" destOrd="0" presId="urn:microsoft.com/office/officeart/2005/8/layout/list1"/>
    <dgm:cxn modelId="{F70615FC-6800-406E-8964-EECC021DFC0B}" type="presParOf" srcId="{8D3A3ADD-4435-4A39-85E1-FABD682DE4D9}" destId="{CD566774-5645-4B64-8EA0-24AAB48E7837}" srcOrd="9" destOrd="0" presId="urn:microsoft.com/office/officeart/2005/8/layout/list1"/>
    <dgm:cxn modelId="{0868AF9E-5224-4AF4-A6FA-14CDE296B54F}" type="presParOf" srcId="{8D3A3ADD-4435-4A39-85E1-FABD682DE4D9}" destId="{0A684101-BDD7-458A-9244-49F30267559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13B0DBE-62F0-4669-B220-ECF732C3CEF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86320D-CF01-4976-A042-26ED64D2DB89}">
      <dgm:prSet phldrT="[Text]"/>
      <dgm:spPr/>
      <dgm:t>
        <a:bodyPr/>
        <a:lstStyle/>
        <a:p>
          <a:r>
            <a:rPr lang="en-US" dirty="0" smtClean="0"/>
            <a:t>1.8 l cr.</a:t>
          </a:r>
          <a:endParaRPr lang="en-US" dirty="0"/>
        </a:p>
      </dgm:t>
    </dgm:pt>
    <dgm:pt modelId="{5A7DF0DF-F207-4AB2-8C4A-6123CBD9D7E6}" type="parTrans" cxnId="{C57BAC25-8637-45F2-A81B-0C379FF38DE3}">
      <dgm:prSet/>
      <dgm:spPr/>
      <dgm:t>
        <a:bodyPr/>
        <a:lstStyle/>
        <a:p>
          <a:endParaRPr lang="en-US"/>
        </a:p>
      </dgm:t>
    </dgm:pt>
    <dgm:pt modelId="{F5DD6F07-8494-4891-BBA9-686D6D7775E0}" type="sibTrans" cxnId="{C57BAC25-8637-45F2-A81B-0C379FF38DE3}">
      <dgm:prSet/>
      <dgm:spPr/>
      <dgm:t>
        <a:bodyPr/>
        <a:lstStyle/>
        <a:p>
          <a:endParaRPr lang="en-US"/>
        </a:p>
      </dgm:t>
    </dgm:pt>
    <dgm:pt modelId="{024937A0-6E6E-4EEC-BECE-10C2C810C82C}">
      <dgm:prSet/>
      <dgm:spPr/>
      <dgm:t>
        <a:bodyPr/>
        <a:lstStyle/>
        <a:p>
          <a:r>
            <a:rPr lang="en-US" dirty="0" smtClean="0"/>
            <a:t>9.6 l cr.</a:t>
          </a:r>
          <a:endParaRPr lang="en-US" dirty="0"/>
        </a:p>
      </dgm:t>
    </dgm:pt>
    <dgm:pt modelId="{01F801DA-B64E-4B4D-A7A8-70D4F3191CE6}" type="parTrans" cxnId="{33ADE98F-32F0-44B9-83AD-EE8C6DFBA1D7}">
      <dgm:prSet/>
      <dgm:spPr/>
      <dgm:t>
        <a:bodyPr/>
        <a:lstStyle/>
        <a:p>
          <a:endParaRPr lang="en-US"/>
        </a:p>
      </dgm:t>
    </dgm:pt>
    <dgm:pt modelId="{3F54CD4D-AA54-4B13-991B-CC559031BE6A}" type="sibTrans" cxnId="{33ADE98F-32F0-44B9-83AD-EE8C6DFBA1D7}">
      <dgm:prSet/>
      <dgm:spPr/>
      <dgm:t>
        <a:bodyPr/>
        <a:lstStyle/>
        <a:p>
          <a:endParaRPr lang="en-US"/>
        </a:p>
      </dgm:t>
    </dgm:pt>
    <dgm:pt modelId="{D01A4CEC-1D00-4FA3-8BAD-49C863F59A1D}">
      <dgm:prSet phldrT="[Text]"/>
      <dgm:spPr/>
      <dgm:t>
        <a:bodyPr/>
        <a:lstStyle/>
        <a:p>
          <a:r>
            <a:rPr lang="en-US" dirty="0" smtClean="0"/>
            <a:t>BASEL-III recap.</a:t>
          </a:r>
          <a:endParaRPr lang="en-US" dirty="0"/>
        </a:p>
      </dgm:t>
    </dgm:pt>
    <dgm:pt modelId="{0FFFC8DE-D63A-4AF3-B44D-A575A01BFB7B}" type="parTrans" cxnId="{483F2830-D8DC-4442-A3C6-60F195852F21}">
      <dgm:prSet/>
      <dgm:spPr/>
      <dgm:t>
        <a:bodyPr/>
        <a:lstStyle/>
        <a:p>
          <a:endParaRPr lang="en-US"/>
        </a:p>
      </dgm:t>
    </dgm:pt>
    <dgm:pt modelId="{89B00CA2-30E6-4C6C-A32F-8A4A89D420FC}" type="sibTrans" cxnId="{483F2830-D8DC-4442-A3C6-60F195852F21}">
      <dgm:prSet/>
      <dgm:spPr/>
      <dgm:t>
        <a:bodyPr/>
        <a:lstStyle/>
        <a:p>
          <a:endParaRPr lang="en-US"/>
        </a:p>
      </dgm:t>
    </dgm:pt>
    <dgm:pt modelId="{04211EBF-27CF-4AB6-A1B1-BD3FF4282581}">
      <dgm:prSet/>
      <dgm:spPr/>
      <dgm:t>
        <a:bodyPr/>
        <a:lstStyle/>
        <a:p>
          <a:r>
            <a:rPr lang="en-US" dirty="0" smtClean="0"/>
            <a:t>NPA (31/12/16)</a:t>
          </a:r>
          <a:endParaRPr lang="en-US" dirty="0"/>
        </a:p>
      </dgm:t>
    </dgm:pt>
    <dgm:pt modelId="{006548E1-D10F-4275-B2D0-B73DDECBDD7E}" type="parTrans" cxnId="{4DA7B4C4-8304-4298-9B0F-6DA9A6672FE1}">
      <dgm:prSet/>
      <dgm:spPr/>
      <dgm:t>
        <a:bodyPr/>
        <a:lstStyle/>
        <a:p>
          <a:endParaRPr lang="en-US"/>
        </a:p>
      </dgm:t>
    </dgm:pt>
    <dgm:pt modelId="{DA15B67A-F19E-4169-920C-C1423FD64AB6}" type="sibTrans" cxnId="{4DA7B4C4-8304-4298-9B0F-6DA9A6672FE1}">
      <dgm:prSet/>
      <dgm:spPr/>
      <dgm:t>
        <a:bodyPr/>
        <a:lstStyle/>
        <a:p>
          <a:endParaRPr lang="en-US"/>
        </a:p>
      </dgm:t>
    </dgm:pt>
    <dgm:pt modelId="{B2F5AB32-0192-495D-8255-3665B8DDD743}">
      <dgm:prSet phldrT="[Text]"/>
      <dgm:spPr/>
      <dgm:t>
        <a:bodyPr/>
        <a:lstStyle/>
        <a:p>
          <a:r>
            <a:rPr lang="en-US" dirty="0" smtClean="0"/>
            <a:t>Indradhanush: 70k </a:t>
          </a:r>
          <a:endParaRPr lang="en-US" dirty="0"/>
        </a:p>
      </dgm:t>
    </dgm:pt>
    <dgm:pt modelId="{EA6C0BB0-AB3A-41EA-BDCA-4A9F3E7453C7}" type="parTrans" cxnId="{2072DAA5-CB30-4157-BBBD-02FFFD33DABD}">
      <dgm:prSet/>
      <dgm:spPr/>
      <dgm:t>
        <a:bodyPr/>
        <a:lstStyle/>
        <a:p>
          <a:endParaRPr lang="en-US"/>
        </a:p>
      </dgm:t>
    </dgm:pt>
    <dgm:pt modelId="{3BA9F858-434B-4684-8FCC-36997B1DCBAF}" type="sibTrans" cxnId="{2072DAA5-CB30-4157-BBBD-02FFFD33DABD}">
      <dgm:prSet/>
      <dgm:spPr/>
      <dgm:t>
        <a:bodyPr/>
        <a:lstStyle/>
        <a:p>
          <a:endParaRPr lang="en-US"/>
        </a:p>
      </dgm:t>
    </dgm:pt>
    <dgm:pt modelId="{2B0E746C-F47F-4F0A-82FC-0C0F49A5FA64}">
      <dgm:prSet/>
      <dgm:spPr/>
      <dgm:t>
        <a:bodyPr/>
        <a:lstStyle/>
        <a:p>
          <a:r>
            <a:rPr lang="en-US" dirty="0" smtClean="0"/>
            <a:t>22%</a:t>
          </a:r>
          <a:endParaRPr lang="en-US" dirty="0"/>
        </a:p>
      </dgm:t>
    </dgm:pt>
    <dgm:pt modelId="{B568F274-6061-4C91-B267-57D52133BFA8}" type="parTrans" cxnId="{22A37CCC-4494-44E3-8F73-52F8EB7F7609}">
      <dgm:prSet/>
      <dgm:spPr/>
      <dgm:t>
        <a:bodyPr/>
        <a:lstStyle/>
        <a:p>
          <a:endParaRPr lang="en-US"/>
        </a:p>
      </dgm:t>
    </dgm:pt>
    <dgm:pt modelId="{462E67D7-23D7-4143-998F-F0ABBEA440F1}" type="sibTrans" cxnId="{22A37CCC-4494-44E3-8F73-52F8EB7F7609}">
      <dgm:prSet/>
      <dgm:spPr/>
      <dgm:t>
        <a:bodyPr/>
        <a:lstStyle/>
        <a:p>
          <a:endParaRPr lang="en-US"/>
        </a:p>
      </dgm:t>
    </dgm:pt>
    <dgm:pt modelId="{F15CBE3E-5DE8-4768-9572-181997F6C929}">
      <dgm:prSet/>
      <dgm:spPr/>
      <dgm:t>
        <a:bodyPr/>
        <a:lstStyle/>
        <a:p>
          <a:r>
            <a:rPr lang="en-US" dirty="0" smtClean="0"/>
            <a:t>BPL (2011)</a:t>
          </a:r>
          <a:endParaRPr lang="en-US" dirty="0"/>
        </a:p>
      </dgm:t>
    </dgm:pt>
    <dgm:pt modelId="{FADE4F26-4B01-4A58-B3B5-AA235B339327}" type="parTrans" cxnId="{145A9BED-D1D5-4A81-8C4E-A33C17E37E6E}">
      <dgm:prSet/>
      <dgm:spPr/>
      <dgm:t>
        <a:bodyPr/>
        <a:lstStyle/>
        <a:p>
          <a:endParaRPr lang="en-US"/>
        </a:p>
      </dgm:t>
    </dgm:pt>
    <dgm:pt modelId="{82ED02B9-A426-4547-B4B9-9E36CE0CE4B6}" type="sibTrans" cxnId="{145A9BED-D1D5-4A81-8C4E-A33C17E37E6E}">
      <dgm:prSet/>
      <dgm:spPr/>
      <dgm:t>
        <a:bodyPr/>
        <a:lstStyle/>
        <a:p>
          <a:endParaRPr lang="en-US"/>
        </a:p>
      </dgm:t>
    </dgm:pt>
    <dgm:pt modelId="{3588BF6C-71E9-4584-8F67-7767872D63CB}">
      <dgm:prSet/>
      <dgm:spPr/>
      <dgm:t>
        <a:bodyPr/>
        <a:lstStyle/>
        <a:p>
          <a:r>
            <a:rPr lang="en-US" dirty="0" smtClean="0"/>
            <a:t>15 l cr.</a:t>
          </a:r>
          <a:endParaRPr lang="en-US" dirty="0"/>
        </a:p>
      </dgm:t>
    </dgm:pt>
    <dgm:pt modelId="{34786487-E4C6-40CB-B5D5-3BA68F437EAC}" type="parTrans" cxnId="{3EAC057E-B858-44A2-9E64-589B2097B76D}">
      <dgm:prSet/>
      <dgm:spPr/>
      <dgm:t>
        <a:bodyPr/>
        <a:lstStyle/>
        <a:p>
          <a:endParaRPr lang="en-US"/>
        </a:p>
      </dgm:t>
    </dgm:pt>
    <dgm:pt modelId="{29D42252-D520-439B-B59D-160EB0ADE99D}" type="sibTrans" cxnId="{3EAC057E-B858-44A2-9E64-589B2097B76D}">
      <dgm:prSet/>
      <dgm:spPr/>
      <dgm:t>
        <a:bodyPr/>
        <a:lstStyle/>
        <a:p>
          <a:endParaRPr lang="en-US"/>
        </a:p>
      </dgm:t>
    </dgm:pt>
    <dgm:pt modelId="{4F9C57B5-B15B-4A80-B2FB-53DF457A3757}">
      <dgm:prSet/>
      <dgm:spPr/>
      <dgm:t>
        <a:bodyPr/>
        <a:lstStyle/>
        <a:p>
          <a:r>
            <a:rPr lang="en-US" dirty="0" smtClean="0"/>
            <a:t>Value of SBN Notes.</a:t>
          </a:r>
          <a:endParaRPr lang="en-US" dirty="0"/>
        </a:p>
      </dgm:t>
    </dgm:pt>
    <dgm:pt modelId="{61C86752-F4BB-46CA-9CF4-5D3DCC4D6D57}" type="parTrans" cxnId="{E456920A-F14A-4435-BBB7-99C4247AAF66}">
      <dgm:prSet/>
      <dgm:spPr/>
      <dgm:t>
        <a:bodyPr/>
        <a:lstStyle/>
        <a:p>
          <a:endParaRPr lang="en-US"/>
        </a:p>
      </dgm:t>
    </dgm:pt>
    <dgm:pt modelId="{6F4F8ECE-96DE-47F0-8EF6-F88E81F248D6}" type="sibTrans" cxnId="{E456920A-F14A-4435-BBB7-99C4247AAF66}">
      <dgm:prSet/>
      <dgm:spPr/>
      <dgm:t>
        <a:bodyPr/>
        <a:lstStyle/>
        <a:p>
          <a:endParaRPr lang="en-US"/>
        </a:p>
      </dgm:t>
    </dgm:pt>
    <dgm:pt modelId="{0FC8ECB3-439F-44F2-9FE0-098958D4F016}">
      <dgm:prSet/>
      <dgm:spPr/>
      <dgm:t>
        <a:bodyPr/>
        <a:lstStyle/>
        <a:p>
          <a:r>
            <a:rPr lang="en-US" dirty="0" smtClean="0"/>
            <a:t>2.7 l cr.</a:t>
          </a:r>
          <a:endParaRPr lang="en-US" dirty="0"/>
        </a:p>
      </dgm:t>
    </dgm:pt>
    <dgm:pt modelId="{87CBC224-4E5B-4FF3-904A-EA934278B404}" type="parTrans" cxnId="{CBE4EC62-E1CB-4418-AB12-E56AEF6FED18}">
      <dgm:prSet/>
      <dgm:spPr/>
    </dgm:pt>
    <dgm:pt modelId="{08818034-68BF-44FD-B705-946CB8D8F51D}" type="sibTrans" cxnId="{CBE4EC62-E1CB-4418-AB12-E56AEF6FED18}">
      <dgm:prSet/>
      <dgm:spPr/>
    </dgm:pt>
    <dgm:pt modelId="{4CB95335-DCB4-4AD6-AB92-D77D684F2966}">
      <dgm:prSet/>
      <dgm:spPr/>
      <dgm:t>
        <a:bodyPr/>
        <a:lstStyle/>
        <a:p>
          <a:r>
            <a:rPr lang="en-US" dirty="0" smtClean="0"/>
            <a:t>Subsidy in Budget ‘17</a:t>
          </a:r>
          <a:endParaRPr lang="en-US" dirty="0"/>
        </a:p>
      </dgm:t>
    </dgm:pt>
    <dgm:pt modelId="{6AEA50D6-F566-4147-AA56-240AACDD0948}" type="parTrans" cxnId="{ED7B3788-B27B-4568-83A3-DD8A8BC14CA7}">
      <dgm:prSet/>
      <dgm:spPr/>
      <dgm:t>
        <a:bodyPr/>
        <a:lstStyle/>
        <a:p>
          <a:endParaRPr lang="en-US"/>
        </a:p>
      </dgm:t>
    </dgm:pt>
    <dgm:pt modelId="{630F38FC-06D1-4B9D-BD14-C19ED4817A85}" type="sibTrans" cxnId="{ED7B3788-B27B-4568-83A3-DD8A8BC14CA7}">
      <dgm:prSet/>
      <dgm:spPr/>
      <dgm:t>
        <a:bodyPr/>
        <a:lstStyle/>
        <a:p>
          <a:endParaRPr lang="en-US"/>
        </a:p>
      </dgm:t>
    </dgm:pt>
    <dgm:pt modelId="{B4F0DD6E-5B89-4B45-BE52-1C1194DA512C}" type="pres">
      <dgm:prSet presAssocID="{413B0DBE-62F0-4669-B220-ECF732C3CEF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3BE6C8C-2C3D-4E28-815E-A9B3D2ACF7BE}" type="pres">
      <dgm:prSet presAssocID="{0FC8ECB3-439F-44F2-9FE0-098958D4F016}" presName="linNode" presStyleCnt="0"/>
      <dgm:spPr/>
    </dgm:pt>
    <dgm:pt modelId="{01E0F082-C644-46D6-84CA-35F212114AA7}" type="pres">
      <dgm:prSet presAssocID="{0FC8ECB3-439F-44F2-9FE0-098958D4F016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8755A-629E-4619-958A-BB39FCAD7712}" type="pres">
      <dgm:prSet presAssocID="{0FC8ECB3-439F-44F2-9FE0-098958D4F016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0E5B2-ECD1-4933-AD6F-C6BD40550EA9}" type="pres">
      <dgm:prSet presAssocID="{08818034-68BF-44FD-B705-946CB8D8F51D}" presName="spacing" presStyleCnt="0"/>
      <dgm:spPr/>
    </dgm:pt>
    <dgm:pt modelId="{1AEE8473-5AD0-4273-AC3D-40A4EE8C28D0}" type="pres">
      <dgm:prSet presAssocID="{2886320D-CF01-4976-A042-26ED64D2DB89}" presName="linNode" presStyleCnt="0"/>
      <dgm:spPr/>
    </dgm:pt>
    <dgm:pt modelId="{E672B5AA-3412-41CD-81DC-2A01980E7460}" type="pres">
      <dgm:prSet presAssocID="{2886320D-CF01-4976-A042-26ED64D2DB89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84582-D09E-4E8A-91AE-C9CEAE51EC7D}" type="pres">
      <dgm:prSet presAssocID="{2886320D-CF01-4976-A042-26ED64D2DB89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B6ED5-3FCB-4127-B263-1F5517C995C3}" type="pres">
      <dgm:prSet presAssocID="{F5DD6F07-8494-4891-BBA9-686D6D7775E0}" presName="spacing" presStyleCnt="0"/>
      <dgm:spPr/>
    </dgm:pt>
    <dgm:pt modelId="{A70DE4F3-8D5E-4A36-A16D-1EEA7DA0F90F}" type="pres">
      <dgm:prSet presAssocID="{024937A0-6E6E-4EEC-BECE-10C2C810C82C}" presName="linNode" presStyleCnt="0"/>
      <dgm:spPr/>
    </dgm:pt>
    <dgm:pt modelId="{DB3559B9-D345-4D1B-B1ED-CB4A276F9290}" type="pres">
      <dgm:prSet presAssocID="{024937A0-6E6E-4EEC-BECE-10C2C810C82C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720070-7472-49EF-B5D5-550AF240B0C3}" type="pres">
      <dgm:prSet presAssocID="{024937A0-6E6E-4EEC-BECE-10C2C810C82C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17631A-312E-4C85-8289-C591D55C7D11}" type="pres">
      <dgm:prSet presAssocID="{3F54CD4D-AA54-4B13-991B-CC559031BE6A}" presName="spacing" presStyleCnt="0"/>
      <dgm:spPr/>
    </dgm:pt>
    <dgm:pt modelId="{A010FDDC-5137-4E90-AC21-CF3AF34182E3}" type="pres">
      <dgm:prSet presAssocID="{3588BF6C-71E9-4584-8F67-7767872D63CB}" presName="linNode" presStyleCnt="0"/>
      <dgm:spPr/>
    </dgm:pt>
    <dgm:pt modelId="{0C05E186-0F68-416B-85D2-4E12EC87AD5D}" type="pres">
      <dgm:prSet presAssocID="{3588BF6C-71E9-4584-8F67-7767872D63CB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807F1-391A-4621-BB5C-377D2787D6CB}" type="pres">
      <dgm:prSet presAssocID="{3588BF6C-71E9-4584-8F67-7767872D63CB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61E405-5672-48C1-8F1C-4EC11F7358C3}" type="pres">
      <dgm:prSet presAssocID="{29D42252-D520-439B-B59D-160EB0ADE99D}" presName="spacing" presStyleCnt="0"/>
      <dgm:spPr/>
    </dgm:pt>
    <dgm:pt modelId="{AC986802-8324-40BC-9240-13584DABABDC}" type="pres">
      <dgm:prSet presAssocID="{2B0E746C-F47F-4F0A-82FC-0C0F49A5FA64}" presName="linNode" presStyleCnt="0"/>
      <dgm:spPr/>
    </dgm:pt>
    <dgm:pt modelId="{AF0B254C-C338-4108-AF79-2C7AC866236B}" type="pres">
      <dgm:prSet presAssocID="{2B0E746C-F47F-4F0A-82FC-0C0F49A5FA64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5DD6E6-7249-45FC-9523-B8690020E3DB}" type="pres">
      <dgm:prSet presAssocID="{2B0E746C-F47F-4F0A-82FC-0C0F49A5FA64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56920A-F14A-4435-BBB7-99C4247AAF66}" srcId="{3588BF6C-71E9-4584-8F67-7767872D63CB}" destId="{4F9C57B5-B15B-4A80-B2FB-53DF457A3757}" srcOrd="0" destOrd="0" parTransId="{61C86752-F4BB-46CA-9CF4-5D3DCC4D6D57}" sibTransId="{6F4F8ECE-96DE-47F0-8EF6-F88E81F248D6}"/>
    <dgm:cxn modelId="{49B80AD6-3866-43F4-B8B7-BCF0495BB477}" type="presOf" srcId="{024937A0-6E6E-4EEC-BECE-10C2C810C82C}" destId="{DB3559B9-D345-4D1B-B1ED-CB4A276F9290}" srcOrd="0" destOrd="0" presId="urn:microsoft.com/office/officeart/2005/8/layout/vList6"/>
    <dgm:cxn modelId="{33ADE98F-32F0-44B9-83AD-EE8C6DFBA1D7}" srcId="{413B0DBE-62F0-4669-B220-ECF732C3CEFF}" destId="{024937A0-6E6E-4EEC-BECE-10C2C810C82C}" srcOrd="2" destOrd="0" parTransId="{01F801DA-B64E-4B4D-A7A8-70D4F3191CE6}" sibTransId="{3F54CD4D-AA54-4B13-991B-CC559031BE6A}"/>
    <dgm:cxn modelId="{3EAC057E-B858-44A2-9E64-589B2097B76D}" srcId="{413B0DBE-62F0-4669-B220-ECF732C3CEFF}" destId="{3588BF6C-71E9-4584-8F67-7767872D63CB}" srcOrd="3" destOrd="0" parTransId="{34786487-E4C6-40CB-B5D5-3BA68F437EAC}" sibTransId="{29D42252-D520-439B-B59D-160EB0ADE99D}"/>
    <dgm:cxn modelId="{162F7E7B-AE7C-404D-B05C-B7963C6B4E62}" type="presOf" srcId="{F15CBE3E-5DE8-4768-9572-181997F6C929}" destId="{E15DD6E6-7249-45FC-9523-B8690020E3DB}" srcOrd="0" destOrd="0" presId="urn:microsoft.com/office/officeart/2005/8/layout/vList6"/>
    <dgm:cxn modelId="{844D8E8D-16B9-441D-B0C9-23814BF5AE96}" type="presOf" srcId="{4F9C57B5-B15B-4A80-B2FB-53DF457A3757}" destId="{D83807F1-391A-4621-BB5C-377D2787D6CB}" srcOrd="0" destOrd="0" presId="urn:microsoft.com/office/officeart/2005/8/layout/vList6"/>
    <dgm:cxn modelId="{2072DAA5-CB30-4157-BBBD-02FFFD33DABD}" srcId="{2886320D-CF01-4976-A042-26ED64D2DB89}" destId="{B2F5AB32-0192-495D-8255-3665B8DDD743}" srcOrd="1" destOrd="0" parTransId="{EA6C0BB0-AB3A-41EA-BDCA-4A9F3E7453C7}" sibTransId="{3BA9F858-434B-4684-8FCC-36997B1DCBAF}"/>
    <dgm:cxn modelId="{4DA7B4C4-8304-4298-9B0F-6DA9A6672FE1}" srcId="{024937A0-6E6E-4EEC-BECE-10C2C810C82C}" destId="{04211EBF-27CF-4AB6-A1B1-BD3FF4282581}" srcOrd="0" destOrd="0" parTransId="{006548E1-D10F-4275-B2D0-B73DDECBDD7E}" sibTransId="{DA15B67A-F19E-4169-920C-C1423FD64AB6}"/>
    <dgm:cxn modelId="{87E005AB-ECE6-41EB-B617-66AF3A91FB17}" type="presOf" srcId="{2B0E746C-F47F-4F0A-82FC-0C0F49A5FA64}" destId="{AF0B254C-C338-4108-AF79-2C7AC866236B}" srcOrd="0" destOrd="0" presId="urn:microsoft.com/office/officeart/2005/8/layout/vList6"/>
    <dgm:cxn modelId="{51D74143-0678-4CE5-8CAB-DCA200A6E331}" type="presOf" srcId="{4CB95335-DCB4-4AD6-AB92-D77D684F2966}" destId="{CCC8755A-629E-4619-958A-BB39FCAD7712}" srcOrd="0" destOrd="0" presId="urn:microsoft.com/office/officeart/2005/8/layout/vList6"/>
    <dgm:cxn modelId="{D35B6809-2F9E-4FB0-A37E-22E14367DEF5}" type="presOf" srcId="{2886320D-CF01-4976-A042-26ED64D2DB89}" destId="{E672B5AA-3412-41CD-81DC-2A01980E7460}" srcOrd="0" destOrd="0" presId="urn:microsoft.com/office/officeart/2005/8/layout/vList6"/>
    <dgm:cxn modelId="{B90AFA4A-2D94-401D-90BB-590A278E0F21}" type="presOf" srcId="{B2F5AB32-0192-495D-8255-3665B8DDD743}" destId="{B0784582-D09E-4E8A-91AE-C9CEAE51EC7D}" srcOrd="0" destOrd="1" presId="urn:microsoft.com/office/officeart/2005/8/layout/vList6"/>
    <dgm:cxn modelId="{56CDE22E-CF91-44A6-81D6-B9A6F0F44E85}" type="presOf" srcId="{0FC8ECB3-439F-44F2-9FE0-098958D4F016}" destId="{01E0F082-C644-46D6-84CA-35F212114AA7}" srcOrd="0" destOrd="0" presId="urn:microsoft.com/office/officeart/2005/8/layout/vList6"/>
    <dgm:cxn modelId="{03C898F3-630D-4DE2-83FD-D3AC9900918C}" type="presOf" srcId="{413B0DBE-62F0-4669-B220-ECF732C3CEFF}" destId="{B4F0DD6E-5B89-4B45-BE52-1C1194DA512C}" srcOrd="0" destOrd="0" presId="urn:microsoft.com/office/officeart/2005/8/layout/vList6"/>
    <dgm:cxn modelId="{C57BAC25-8637-45F2-A81B-0C379FF38DE3}" srcId="{413B0DBE-62F0-4669-B220-ECF732C3CEFF}" destId="{2886320D-CF01-4976-A042-26ED64D2DB89}" srcOrd="1" destOrd="0" parTransId="{5A7DF0DF-F207-4AB2-8C4A-6123CBD9D7E6}" sibTransId="{F5DD6F07-8494-4891-BBA9-686D6D7775E0}"/>
    <dgm:cxn modelId="{483F2830-D8DC-4442-A3C6-60F195852F21}" srcId="{2886320D-CF01-4976-A042-26ED64D2DB89}" destId="{D01A4CEC-1D00-4FA3-8BAD-49C863F59A1D}" srcOrd="0" destOrd="0" parTransId="{0FFFC8DE-D63A-4AF3-B44D-A575A01BFB7B}" sibTransId="{89B00CA2-30E6-4C6C-A32F-8A4A89D420FC}"/>
    <dgm:cxn modelId="{CBE4EC62-E1CB-4418-AB12-E56AEF6FED18}" srcId="{413B0DBE-62F0-4669-B220-ECF732C3CEFF}" destId="{0FC8ECB3-439F-44F2-9FE0-098958D4F016}" srcOrd="0" destOrd="0" parTransId="{87CBC224-4E5B-4FF3-904A-EA934278B404}" sibTransId="{08818034-68BF-44FD-B705-946CB8D8F51D}"/>
    <dgm:cxn modelId="{E054630C-C1AE-4B6A-BCC3-3FE9D73B554D}" type="presOf" srcId="{D01A4CEC-1D00-4FA3-8BAD-49C863F59A1D}" destId="{B0784582-D09E-4E8A-91AE-C9CEAE51EC7D}" srcOrd="0" destOrd="0" presId="urn:microsoft.com/office/officeart/2005/8/layout/vList6"/>
    <dgm:cxn modelId="{BDC974C9-4E0F-43D5-89CA-4C761771A418}" type="presOf" srcId="{04211EBF-27CF-4AB6-A1B1-BD3FF4282581}" destId="{29720070-7472-49EF-B5D5-550AF240B0C3}" srcOrd="0" destOrd="0" presId="urn:microsoft.com/office/officeart/2005/8/layout/vList6"/>
    <dgm:cxn modelId="{22A37CCC-4494-44E3-8F73-52F8EB7F7609}" srcId="{413B0DBE-62F0-4669-B220-ECF732C3CEFF}" destId="{2B0E746C-F47F-4F0A-82FC-0C0F49A5FA64}" srcOrd="4" destOrd="0" parTransId="{B568F274-6061-4C91-B267-57D52133BFA8}" sibTransId="{462E67D7-23D7-4143-998F-F0ABBEA440F1}"/>
    <dgm:cxn modelId="{EEFDE4E3-3B9D-41C0-BFD2-0ED2DC0E7390}" type="presOf" srcId="{3588BF6C-71E9-4584-8F67-7767872D63CB}" destId="{0C05E186-0F68-416B-85D2-4E12EC87AD5D}" srcOrd="0" destOrd="0" presId="urn:microsoft.com/office/officeart/2005/8/layout/vList6"/>
    <dgm:cxn modelId="{145A9BED-D1D5-4A81-8C4E-A33C17E37E6E}" srcId="{2B0E746C-F47F-4F0A-82FC-0C0F49A5FA64}" destId="{F15CBE3E-5DE8-4768-9572-181997F6C929}" srcOrd="0" destOrd="0" parTransId="{FADE4F26-4B01-4A58-B3B5-AA235B339327}" sibTransId="{82ED02B9-A426-4547-B4B9-9E36CE0CE4B6}"/>
    <dgm:cxn modelId="{ED7B3788-B27B-4568-83A3-DD8A8BC14CA7}" srcId="{0FC8ECB3-439F-44F2-9FE0-098958D4F016}" destId="{4CB95335-DCB4-4AD6-AB92-D77D684F2966}" srcOrd="0" destOrd="0" parTransId="{6AEA50D6-F566-4147-AA56-240AACDD0948}" sibTransId="{630F38FC-06D1-4B9D-BD14-C19ED4817A85}"/>
    <dgm:cxn modelId="{AF0A7FB7-ABA5-4182-A9F7-370CF08973CB}" type="presParOf" srcId="{B4F0DD6E-5B89-4B45-BE52-1C1194DA512C}" destId="{63BE6C8C-2C3D-4E28-815E-A9B3D2ACF7BE}" srcOrd="0" destOrd="0" presId="urn:microsoft.com/office/officeart/2005/8/layout/vList6"/>
    <dgm:cxn modelId="{0045D882-6131-4001-9C6D-E504D2A9F9A9}" type="presParOf" srcId="{63BE6C8C-2C3D-4E28-815E-A9B3D2ACF7BE}" destId="{01E0F082-C644-46D6-84CA-35F212114AA7}" srcOrd="0" destOrd="0" presId="urn:microsoft.com/office/officeart/2005/8/layout/vList6"/>
    <dgm:cxn modelId="{2AD350BF-AF52-46E5-AF6B-17782912BA79}" type="presParOf" srcId="{63BE6C8C-2C3D-4E28-815E-A9B3D2ACF7BE}" destId="{CCC8755A-629E-4619-958A-BB39FCAD7712}" srcOrd="1" destOrd="0" presId="urn:microsoft.com/office/officeart/2005/8/layout/vList6"/>
    <dgm:cxn modelId="{AC6B4FD0-0247-4918-8B84-93AE6557063C}" type="presParOf" srcId="{B4F0DD6E-5B89-4B45-BE52-1C1194DA512C}" destId="{DF20E5B2-ECD1-4933-AD6F-C6BD40550EA9}" srcOrd="1" destOrd="0" presId="urn:microsoft.com/office/officeart/2005/8/layout/vList6"/>
    <dgm:cxn modelId="{ABDC6A90-A1CB-45D1-A01B-2075E98BCAF2}" type="presParOf" srcId="{B4F0DD6E-5B89-4B45-BE52-1C1194DA512C}" destId="{1AEE8473-5AD0-4273-AC3D-40A4EE8C28D0}" srcOrd="2" destOrd="0" presId="urn:microsoft.com/office/officeart/2005/8/layout/vList6"/>
    <dgm:cxn modelId="{23CC2824-9781-418C-9841-784A1C926698}" type="presParOf" srcId="{1AEE8473-5AD0-4273-AC3D-40A4EE8C28D0}" destId="{E672B5AA-3412-41CD-81DC-2A01980E7460}" srcOrd="0" destOrd="0" presId="urn:microsoft.com/office/officeart/2005/8/layout/vList6"/>
    <dgm:cxn modelId="{A13ABDDF-13BD-461B-975F-381994CF4E41}" type="presParOf" srcId="{1AEE8473-5AD0-4273-AC3D-40A4EE8C28D0}" destId="{B0784582-D09E-4E8A-91AE-C9CEAE51EC7D}" srcOrd="1" destOrd="0" presId="urn:microsoft.com/office/officeart/2005/8/layout/vList6"/>
    <dgm:cxn modelId="{52B981A3-D0AD-4F3A-93D7-24DA7C707D4B}" type="presParOf" srcId="{B4F0DD6E-5B89-4B45-BE52-1C1194DA512C}" destId="{646B6ED5-3FCB-4127-B263-1F5517C995C3}" srcOrd="3" destOrd="0" presId="urn:microsoft.com/office/officeart/2005/8/layout/vList6"/>
    <dgm:cxn modelId="{925D9F4C-0731-4E4F-9752-C3132E13EDC5}" type="presParOf" srcId="{B4F0DD6E-5B89-4B45-BE52-1C1194DA512C}" destId="{A70DE4F3-8D5E-4A36-A16D-1EEA7DA0F90F}" srcOrd="4" destOrd="0" presId="urn:microsoft.com/office/officeart/2005/8/layout/vList6"/>
    <dgm:cxn modelId="{58635CF8-2D0E-43C6-8360-87318A04CF72}" type="presParOf" srcId="{A70DE4F3-8D5E-4A36-A16D-1EEA7DA0F90F}" destId="{DB3559B9-D345-4D1B-B1ED-CB4A276F9290}" srcOrd="0" destOrd="0" presId="urn:microsoft.com/office/officeart/2005/8/layout/vList6"/>
    <dgm:cxn modelId="{762E6570-2329-43C6-A023-E58928422FF7}" type="presParOf" srcId="{A70DE4F3-8D5E-4A36-A16D-1EEA7DA0F90F}" destId="{29720070-7472-49EF-B5D5-550AF240B0C3}" srcOrd="1" destOrd="0" presId="urn:microsoft.com/office/officeart/2005/8/layout/vList6"/>
    <dgm:cxn modelId="{86FC752F-979B-4D8A-8595-BA103C309979}" type="presParOf" srcId="{B4F0DD6E-5B89-4B45-BE52-1C1194DA512C}" destId="{1317631A-312E-4C85-8289-C591D55C7D11}" srcOrd="5" destOrd="0" presId="urn:microsoft.com/office/officeart/2005/8/layout/vList6"/>
    <dgm:cxn modelId="{589B2F20-600B-48F9-9740-B5EDBF2103A6}" type="presParOf" srcId="{B4F0DD6E-5B89-4B45-BE52-1C1194DA512C}" destId="{A010FDDC-5137-4E90-AC21-CF3AF34182E3}" srcOrd="6" destOrd="0" presId="urn:microsoft.com/office/officeart/2005/8/layout/vList6"/>
    <dgm:cxn modelId="{6A925EC1-D406-4955-8DED-EA7F712C6781}" type="presParOf" srcId="{A010FDDC-5137-4E90-AC21-CF3AF34182E3}" destId="{0C05E186-0F68-416B-85D2-4E12EC87AD5D}" srcOrd="0" destOrd="0" presId="urn:microsoft.com/office/officeart/2005/8/layout/vList6"/>
    <dgm:cxn modelId="{5FB77E7E-3C5C-484E-A382-31D5630E36EA}" type="presParOf" srcId="{A010FDDC-5137-4E90-AC21-CF3AF34182E3}" destId="{D83807F1-391A-4621-BB5C-377D2787D6CB}" srcOrd="1" destOrd="0" presId="urn:microsoft.com/office/officeart/2005/8/layout/vList6"/>
    <dgm:cxn modelId="{C6DD3E91-9176-41B1-B446-A4DEFB423858}" type="presParOf" srcId="{B4F0DD6E-5B89-4B45-BE52-1C1194DA512C}" destId="{CE61E405-5672-48C1-8F1C-4EC11F7358C3}" srcOrd="7" destOrd="0" presId="urn:microsoft.com/office/officeart/2005/8/layout/vList6"/>
    <dgm:cxn modelId="{162003A9-763B-4999-A65A-0327D9B35098}" type="presParOf" srcId="{B4F0DD6E-5B89-4B45-BE52-1C1194DA512C}" destId="{AC986802-8324-40BC-9240-13584DABABDC}" srcOrd="8" destOrd="0" presId="urn:microsoft.com/office/officeart/2005/8/layout/vList6"/>
    <dgm:cxn modelId="{F80C4819-F21E-4DC2-86BE-65CFBC901907}" type="presParOf" srcId="{AC986802-8324-40BC-9240-13584DABABDC}" destId="{AF0B254C-C338-4108-AF79-2C7AC866236B}" srcOrd="0" destOrd="0" presId="urn:microsoft.com/office/officeart/2005/8/layout/vList6"/>
    <dgm:cxn modelId="{370A8CF9-9DDC-444D-8C08-BDB95D05C961}" type="presParOf" srcId="{AC986802-8324-40BC-9240-13584DABABDC}" destId="{E15DD6E6-7249-45FC-9523-B8690020E3D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6A15CA-7E54-44A7-B393-4C2CE99DFEAB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5A6D2E0-BCC9-4F05-9CFD-855F8A1580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UPA</a:t>
          </a:r>
        </a:p>
      </dgm:t>
    </dgm:pt>
    <dgm:pt modelId="{9031D222-DBD2-4FA0-8D05-EFD013E6A1A5}" type="parTrans" cxnId="{D4C78083-1620-45B3-8557-BB9EADEE1517}">
      <dgm:prSet/>
      <dgm:spPr/>
      <dgm:t>
        <a:bodyPr/>
        <a:lstStyle/>
        <a:p>
          <a:endParaRPr lang="en-US"/>
        </a:p>
      </dgm:t>
    </dgm:pt>
    <dgm:pt modelId="{BBC61369-BF75-4201-BE6B-93C4D0AF9AC0}" type="sibTrans" cxnId="{D4C78083-1620-45B3-8557-BB9EADEE1517}">
      <dgm:prSet/>
      <dgm:spPr/>
      <dgm:t>
        <a:bodyPr/>
        <a:lstStyle/>
        <a:p>
          <a:endParaRPr lang="en-US"/>
        </a:p>
      </dgm:t>
    </dgm:pt>
    <dgm:pt modelId="{4DF05F78-FE01-4505-8DDD-453964378D0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147 CSS</a:t>
          </a:r>
        </a:p>
      </dgm:t>
    </dgm:pt>
    <dgm:pt modelId="{A24FE002-39AC-4323-8FB2-592A3664B6B3}" type="parTrans" cxnId="{DE164BB4-2348-4593-99A3-81EBAF92E653}">
      <dgm:prSet/>
      <dgm:spPr/>
      <dgm:t>
        <a:bodyPr/>
        <a:lstStyle/>
        <a:p>
          <a:endParaRPr lang="en-US"/>
        </a:p>
      </dgm:t>
    </dgm:pt>
    <dgm:pt modelId="{30088991-CF28-4197-903D-CCC91550726E}" type="sibTrans" cxnId="{DE164BB4-2348-4593-99A3-81EBAF92E653}">
      <dgm:prSet/>
      <dgm:spPr/>
      <dgm:t>
        <a:bodyPr/>
        <a:lstStyle/>
        <a:p>
          <a:endParaRPr lang="en-US"/>
        </a:p>
      </dgm:t>
    </dgm:pt>
    <dgm:pt modelId="{0053C5A1-FF8F-46D0-B763-FC845C85C6D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2013: </a:t>
          </a:r>
          <a:r>
            <a:rPr lang="en-US" dirty="0" smtClean="0">
              <a:latin typeface="Franklin Gothic Medium Cond" panose="020B0606030402020204" pitchFamily="34" charset="0"/>
            </a:rPr>
            <a:t>UPA-II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05E95FDC-176B-4F2C-9770-1D117290BE1B}" type="parTrans" cxnId="{49A8FE5B-88DB-4852-B2AE-03B049DD81B4}">
      <dgm:prSet/>
      <dgm:spPr/>
      <dgm:t>
        <a:bodyPr/>
        <a:lstStyle/>
        <a:p>
          <a:endParaRPr lang="en-US"/>
        </a:p>
      </dgm:t>
    </dgm:pt>
    <dgm:pt modelId="{0D8E7206-F0EE-4DFA-8E93-C69CFDA58790}" type="sibTrans" cxnId="{49A8FE5B-88DB-4852-B2AE-03B049DD81B4}">
      <dgm:prSet/>
      <dgm:spPr/>
      <dgm:t>
        <a:bodyPr/>
        <a:lstStyle/>
        <a:p>
          <a:endParaRPr lang="en-US"/>
        </a:p>
      </dgm:t>
    </dgm:pt>
    <dgm:pt modelId="{BD7F7D96-CEFA-404D-8C24-15E66FDEE06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Reduced to 66</a:t>
          </a:r>
        </a:p>
      </dgm:t>
    </dgm:pt>
    <dgm:pt modelId="{B2111EC8-41C7-414D-B00B-3EB38EA45FC2}" type="parTrans" cxnId="{B7627D10-273E-4A22-912E-4F779E2C7A7F}">
      <dgm:prSet/>
      <dgm:spPr/>
      <dgm:t>
        <a:bodyPr/>
        <a:lstStyle/>
        <a:p>
          <a:endParaRPr lang="en-US"/>
        </a:p>
      </dgm:t>
    </dgm:pt>
    <dgm:pt modelId="{0A170448-E03E-4340-83EB-760C51F449DE}" type="sibTrans" cxnId="{B7627D10-273E-4A22-912E-4F779E2C7A7F}">
      <dgm:prSet/>
      <dgm:spPr/>
      <dgm:t>
        <a:bodyPr/>
        <a:lstStyle/>
        <a:p>
          <a:endParaRPr lang="en-US"/>
        </a:p>
      </dgm:t>
    </dgm:pt>
    <dgm:pt modelId="{C7715309-F10B-4269-8056-A1CAFE9971F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2014: </a:t>
          </a:r>
          <a:r>
            <a:rPr lang="en-US" dirty="0" smtClean="0">
              <a:latin typeface="Franklin Gothic Medium Cond" panose="020B0606030402020204" pitchFamily="34" charset="0"/>
            </a:rPr>
            <a:t>Modi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4F701458-4A8B-4AB0-AD3C-D692C9AF29B1}" type="parTrans" cxnId="{A57A3709-BDB2-411D-AE83-E1084A413F89}">
      <dgm:prSet/>
      <dgm:spPr/>
      <dgm:t>
        <a:bodyPr/>
        <a:lstStyle/>
        <a:p>
          <a:endParaRPr lang="en-US"/>
        </a:p>
      </dgm:t>
    </dgm:pt>
    <dgm:pt modelId="{A6597D8A-622D-4943-B638-9D14DB97C01C}" type="sibTrans" cxnId="{A57A3709-BDB2-411D-AE83-E1084A413F89}">
      <dgm:prSet/>
      <dgm:spPr/>
      <dgm:t>
        <a:bodyPr/>
        <a:lstStyle/>
        <a:p>
          <a:endParaRPr lang="en-US"/>
        </a:p>
      </dgm:t>
    </dgm:pt>
    <dgm:pt modelId="{C37B47C6-F3FC-4542-96C8-3AEF0B46470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Modi added 6</a:t>
          </a:r>
        </a:p>
      </dgm:t>
    </dgm:pt>
    <dgm:pt modelId="{249638B6-58C1-409C-A3F8-5EC3AFDEBF2C}" type="parTrans" cxnId="{A8ADE605-0FB9-4FEA-878C-4D052DFF8794}">
      <dgm:prSet/>
      <dgm:spPr/>
      <dgm:t>
        <a:bodyPr/>
        <a:lstStyle/>
        <a:p>
          <a:endParaRPr lang="en-US"/>
        </a:p>
      </dgm:t>
    </dgm:pt>
    <dgm:pt modelId="{592F904F-E021-48B5-B656-9E3D15182862}" type="sibTrans" cxnId="{A8ADE605-0FB9-4FEA-878C-4D052DFF8794}">
      <dgm:prSet/>
      <dgm:spPr/>
      <dgm:t>
        <a:bodyPr/>
        <a:lstStyle/>
        <a:p>
          <a:endParaRPr lang="en-US"/>
        </a:p>
      </dgm:t>
    </dgm:pt>
    <dgm:pt modelId="{0E8D5869-3AF1-4EFA-B74F-931563D7DB9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=72</a:t>
          </a:r>
        </a:p>
      </dgm:t>
    </dgm:pt>
    <dgm:pt modelId="{CF3C9C36-B50C-4C61-8DA4-9B72A3522B24}" type="parTrans" cxnId="{F1FB10EF-62D2-4FC4-9A8B-F500041D9EE1}">
      <dgm:prSet/>
      <dgm:spPr/>
      <dgm:t>
        <a:bodyPr/>
        <a:lstStyle/>
        <a:p>
          <a:endParaRPr lang="en-US"/>
        </a:p>
      </dgm:t>
    </dgm:pt>
    <dgm:pt modelId="{21F46D9F-AFB7-4286-8D64-90BC12F5E33C}" type="sibTrans" cxnId="{F1FB10EF-62D2-4FC4-9A8B-F500041D9EE1}">
      <dgm:prSet/>
      <dgm:spPr/>
      <dgm:t>
        <a:bodyPr/>
        <a:lstStyle/>
        <a:p>
          <a:endParaRPr lang="en-US"/>
        </a:p>
      </dgm:t>
    </dgm:pt>
    <dgm:pt modelId="{81BE7F6E-9C3E-43F8-B036-6F193317400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2015: </a:t>
          </a:r>
          <a:r>
            <a:rPr lang="en-US" dirty="0" smtClean="0">
              <a:latin typeface="Franklin Gothic Medium Cond" panose="020B0606030402020204" pitchFamily="34" charset="0"/>
            </a:rPr>
            <a:t>Modi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D14F19DA-D70B-4B19-8154-5A01E029C7A4}" type="parTrans" cxnId="{4D3F426C-53E0-4535-8281-737D3779B85B}">
      <dgm:prSet/>
      <dgm:spPr/>
      <dgm:t>
        <a:bodyPr/>
        <a:lstStyle/>
        <a:p>
          <a:endParaRPr lang="en-US"/>
        </a:p>
      </dgm:t>
    </dgm:pt>
    <dgm:pt modelId="{1E9ECC3C-E392-4961-914D-80A60F9B9B9F}" type="sibTrans" cxnId="{4D3F426C-53E0-4535-8281-737D3779B85B}">
      <dgm:prSet/>
      <dgm:spPr/>
      <dgm:t>
        <a:bodyPr/>
        <a:lstStyle/>
        <a:p>
          <a:endParaRPr lang="en-US"/>
        </a:p>
      </dgm:t>
    </dgm:pt>
    <dgm:pt modelId="{6564C308-4CE3-4C6E-9002-0D5553F2B5C1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Niti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Ayog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Shivraj</a:t>
          </a:r>
          <a:r>
            <a:rPr lang="en-US" dirty="0">
              <a:latin typeface="Franklin Gothic Medium Cond" panose="020B0606030402020204" pitchFamily="34" charset="0"/>
            </a:rPr>
            <a:t> Panel</a:t>
          </a:r>
        </a:p>
      </dgm:t>
    </dgm:pt>
    <dgm:pt modelId="{B5A683FD-9529-41A5-A027-BB20790D6379}" type="parTrans" cxnId="{DC266658-C26C-41D6-AC39-17AB97924CC0}">
      <dgm:prSet/>
      <dgm:spPr/>
      <dgm:t>
        <a:bodyPr/>
        <a:lstStyle/>
        <a:p>
          <a:endParaRPr lang="en-US"/>
        </a:p>
      </dgm:t>
    </dgm:pt>
    <dgm:pt modelId="{2F46D53D-15ED-4CBC-8C7C-7FD4343EC13B}" type="sibTrans" cxnId="{DC266658-C26C-41D6-AC39-17AB97924CC0}">
      <dgm:prSet/>
      <dgm:spPr/>
      <dgm:t>
        <a:bodyPr/>
        <a:lstStyle/>
        <a:p>
          <a:endParaRPr lang="en-US"/>
        </a:p>
      </dgm:t>
    </dgm:pt>
    <dgm:pt modelId="{5BF88496-D3DA-4337-8163-472DC1C208EC}">
      <dgm:prSet phldrT="[Text]"/>
      <dgm:spPr/>
      <dgm:t>
        <a:bodyPr/>
        <a:lstStyle/>
        <a:p>
          <a:r>
            <a:rPr lang="en-US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Latest 28 (2017)</a:t>
          </a:r>
          <a:endParaRPr lang="en-US" dirty="0">
            <a:solidFill>
              <a:srgbClr val="FFC000"/>
            </a:solidFill>
            <a:latin typeface="Franklin Gothic Medium Cond" panose="020B0606030402020204" pitchFamily="34" charset="0"/>
          </a:endParaRPr>
        </a:p>
      </dgm:t>
    </dgm:pt>
    <dgm:pt modelId="{FEF10DB2-DBB5-42A3-9B5D-E768037E5852}" type="parTrans" cxnId="{0F6B3067-2337-42A5-9EDF-D2CA18042A63}">
      <dgm:prSet/>
      <dgm:spPr/>
      <dgm:t>
        <a:bodyPr/>
        <a:lstStyle/>
        <a:p>
          <a:endParaRPr lang="en-US"/>
        </a:p>
      </dgm:t>
    </dgm:pt>
    <dgm:pt modelId="{8758E758-33E1-4026-A29D-25382B370FF9}" type="sibTrans" cxnId="{0F6B3067-2337-42A5-9EDF-D2CA18042A63}">
      <dgm:prSet/>
      <dgm:spPr/>
      <dgm:t>
        <a:bodyPr/>
        <a:lstStyle/>
        <a:p>
          <a:endParaRPr lang="en-US"/>
        </a:p>
      </dgm:t>
    </dgm:pt>
    <dgm:pt modelId="{02A2023C-3891-4794-959C-64C270952AB4}" type="pres">
      <dgm:prSet presAssocID="{DB6A15CA-7E54-44A7-B393-4C2CE99DFEA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C1AE70-61F4-42FE-AC9C-AF2F95FD5FCB}" type="pres">
      <dgm:prSet presAssocID="{25A6D2E0-BCC9-4F05-9CFD-855F8A158056}" presName="composite" presStyleCnt="0"/>
      <dgm:spPr/>
    </dgm:pt>
    <dgm:pt modelId="{A5B4A582-50F1-40DF-AC97-1A0914E93E01}" type="pres">
      <dgm:prSet presAssocID="{25A6D2E0-BCC9-4F05-9CFD-855F8A15805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10F92A-EAB8-4396-928D-EA1FE010CBB1}" type="pres">
      <dgm:prSet presAssocID="{25A6D2E0-BCC9-4F05-9CFD-855F8A158056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D5031-5969-46E5-9468-FE35E698B71B}" type="pres">
      <dgm:prSet presAssocID="{BBC61369-BF75-4201-BE6B-93C4D0AF9AC0}" presName="space" presStyleCnt="0"/>
      <dgm:spPr/>
    </dgm:pt>
    <dgm:pt modelId="{2E5A452C-D421-4F13-BAAE-5284B3F234A3}" type="pres">
      <dgm:prSet presAssocID="{0053C5A1-FF8F-46D0-B763-FC845C85C6D7}" presName="composite" presStyleCnt="0"/>
      <dgm:spPr/>
    </dgm:pt>
    <dgm:pt modelId="{0153758A-FC05-4F73-B56C-F62A33826646}" type="pres">
      <dgm:prSet presAssocID="{0053C5A1-FF8F-46D0-B763-FC845C85C6D7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72824-3776-4177-8241-DE38CE539C85}" type="pres">
      <dgm:prSet presAssocID="{0053C5A1-FF8F-46D0-B763-FC845C85C6D7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FA0D88-B5AF-4F1F-893D-003EA8B7CC46}" type="pres">
      <dgm:prSet presAssocID="{0D8E7206-F0EE-4DFA-8E93-C69CFDA58790}" presName="space" presStyleCnt="0"/>
      <dgm:spPr/>
    </dgm:pt>
    <dgm:pt modelId="{BDF61F48-A72B-4FA5-A3D1-B676847B2060}" type="pres">
      <dgm:prSet presAssocID="{C7715309-F10B-4269-8056-A1CAFE9971FC}" presName="composite" presStyleCnt="0"/>
      <dgm:spPr/>
    </dgm:pt>
    <dgm:pt modelId="{27F55393-271F-4A94-A92D-61DC5E676F10}" type="pres">
      <dgm:prSet presAssocID="{C7715309-F10B-4269-8056-A1CAFE9971FC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614BDC-20D7-47B2-BEE0-FA17406AC387}" type="pres">
      <dgm:prSet presAssocID="{C7715309-F10B-4269-8056-A1CAFE9971FC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CA4F8-A1B3-4691-92E2-8FEF84EE239F}" type="pres">
      <dgm:prSet presAssocID="{A6597D8A-622D-4943-B638-9D14DB97C01C}" presName="space" presStyleCnt="0"/>
      <dgm:spPr/>
    </dgm:pt>
    <dgm:pt modelId="{8F22E88A-4B89-4B4A-A299-98EE00743580}" type="pres">
      <dgm:prSet presAssocID="{81BE7F6E-9C3E-43F8-B036-6F1933174009}" presName="composite" presStyleCnt="0"/>
      <dgm:spPr/>
    </dgm:pt>
    <dgm:pt modelId="{C7269886-C8FE-4AE2-A163-93E8C54D4F21}" type="pres">
      <dgm:prSet presAssocID="{81BE7F6E-9C3E-43F8-B036-6F1933174009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6527D-D4D0-4254-B746-0187330AFFDC}" type="pres">
      <dgm:prSet presAssocID="{81BE7F6E-9C3E-43F8-B036-6F1933174009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01BE73-F47B-4D2C-AF17-C32D1A08940F}" type="presOf" srcId="{DB6A15CA-7E54-44A7-B393-4C2CE99DFEAB}" destId="{02A2023C-3891-4794-959C-64C270952AB4}" srcOrd="0" destOrd="0" presId="urn:microsoft.com/office/officeart/2005/8/layout/chevron1"/>
    <dgm:cxn modelId="{E43E9CD6-8E10-426A-8C53-E8E9BFC0AE5C}" type="presOf" srcId="{C37B47C6-F3FC-4542-96C8-3AEF0B464703}" destId="{B5614BDC-20D7-47B2-BEE0-FA17406AC387}" srcOrd="0" destOrd="0" presId="urn:microsoft.com/office/officeart/2005/8/layout/chevron1"/>
    <dgm:cxn modelId="{D4C78083-1620-45B3-8557-BB9EADEE1517}" srcId="{DB6A15CA-7E54-44A7-B393-4C2CE99DFEAB}" destId="{25A6D2E0-BCC9-4F05-9CFD-855F8A158056}" srcOrd="0" destOrd="0" parTransId="{9031D222-DBD2-4FA0-8D05-EFD013E6A1A5}" sibTransId="{BBC61369-BF75-4201-BE6B-93C4D0AF9AC0}"/>
    <dgm:cxn modelId="{E71F4A4A-39D3-4F3D-9A8E-5DD3DB23D2E9}" type="presOf" srcId="{81BE7F6E-9C3E-43F8-B036-6F1933174009}" destId="{C7269886-C8FE-4AE2-A163-93E8C54D4F21}" srcOrd="0" destOrd="0" presId="urn:microsoft.com/office/officeart/2005/8/layout/chevron1"/>
    <dgm:cxn modelId="{A8ADE605-0FB9-4FEA-878C-4D052DFF8794}" srcId="{C7715309-F10B-4269-8056-A1CAFE9971FC}" destId="{C37B47C6-F3FC-4542-96C8-3AEF0B464703}" srcOrd="0" destOrd="0" parTransId="{249638B6-58C1-409C-A3F8-5EC3AFDEBF2C}" sibTransId="{592F904F-E021-48B5-B656-9E3D15182862}"/>
    <dgm:cxn modelId="{A57A3709-BDB2-411D-AE83-E1084A413F89}" srcId="{DB6A15CA-7E54-44A7-B393-4C2CE99DFEAB}" destId="{C7715309-F10B-4269-8056-A1CAFE9971FC}" srcOrd="2" destOrd="0" parTransId="{4F701458-4A8B-4AB0-AD3C-D692C9AF29B1}" sibTransId="{A6597D8A-622D-4943-B638-9D14DB97C01C}"/>
    <dgm:cxn modelId="{F1FB10EF-62D2-4FC4-9A8B-F500041D9EE1}" srcId="{C7715309-F10B-4269-8056-A1CAFE9971FC}" destId="{0E8D5869-3AF1-4EFA-B74F-931563D7DB9B}" srcOrd="1" destOrd="0" parTransId="{CF3C9C36-B50C-4C61-8DA4-9B72A3522B24}" sibTransId="{21F46D9F-AFB7-4286-8D64-90BC12F5E33C}"/>
    <dgm:cxn modelId="{0F6B3067-2337-42A5-9EDF-D2CA18042A63}" srcId="{81BE7F6E-9C3E-43F8-B036-6F1933174009}" destId="{5BF88496-D3DA-4337-8163-472DC1C208EC}" srcOrd="1" destOrd="0" parTransId="{FEF10DB2-DBB5-42A3-9B5D-E768037E5852}" sibTransId="{8758E758-33E1-4026-A29D-25382B370FF9}"/>
    <dgm:cxn modelId="{049E01BE-E673-4D0A-BF70-F0A8CBE4D2F2}" type="presOf" srcId="{4DF05F78-FE01-4505-8DDD-453964378D0F}" destId="{FB10F92A-EAB8-4396-928D-EA1FE010CBB1}" srcOrd="0" destOrd="0" presId="urn:microsoft.com/office/officeart/2005/8/layout/chevron1"/>
    <dgm:cxn modelId="{49A8FE5B-88DB-4852-B2AE-03B049DD81B4}" srcId="{DB6A15CA-7E54-44A7-B393-4C2CE99DFEAB}" destId="{0053C5A1-FF8F-46D0-B763-FC845C85C6D7}" srcOrd="1" destOrd="0" parTransId="{05E95FDC-176B-4F2C-9770-1D117290BE1B}" sibTransId="{0D8E7206-F0EE-4DFA-8E93-C69CFDA58790}"/>
    <dgm:cxn modelId="{EA190D5D-9882-4CE7-AE32-BD67F2A4246F}" type="presOf" srcId="{25A6D2E0-BCC9-4F05-9CFD-855F8A158056}" destId="{A5B4A582-50F1-40DF-AC97-1A0914E93E01}" srcOrd="0" destOrd="0" presId="urn:microsoft.com/office/officeart/2005/8/layout/chevron1"/>
    <dgm:cxn modelId="{31BA1FC6-8F27-4400-87FF-C680378D112F}" type="presOf" srcId="{5BF88496-D3DA-4337-8163-472DC1C208EC}" destId="{6526527D-D4D0-4254-B746-0187330AFFDC}" srcOrd="0" destOrd="1" presId="urn:microsoft.com/office/officeart/2005/8/layout/chevron1"/>
    <dgm:cxn modelId="{DE164BB4-2348-4593-99A3-81EBAF92E653}" srcId="{25A6D2E0-BCC9-4F05-9CFD-855F8A158056}" destId="{4DF05F78-FE01-4505-8DDD-453964378D0F}" srcOrd="0" destOrd="0" parTransId="{A24FE002-39AC-4323-8FB2-592A3664B6B3}" sibTransId="{30088991-CF28-4197-903D-CCC91550726E}"/>
    <dgm:cxn modelId="{ADD66C4B-8459-4FB0-B397-48C642D5A045}" type="presOf" srcId="{BD7F7D96-CEFA-404D-8C24-15E66FDEE064}" destId="{9F072824-3776-4177-8241-DE38CE539C85}" srcOrd="0" destOrd="0" presId="urn:microsoft.com/office/officeart/2005/8/layout/chevron1"/>
    <dgm:cxn modelId="{B7627D10-273E-4A22-912E-4F779E2C7A7F}" srcId="{0053C5A1-FF8F-46D0-B763-FC845C85C6D7}" destId="{BD7F7D96-CEFA-404D-8C24-15E66FDEE064}" srcOrd="0" destOrd="0" parTransId="{B2111EC8-41C7-414D-B00B-3EB38EA45FC2}" sibTransId="{0A170448-E03E-4340-83EB-760C51F449DE}"/>
    <dgm:cxn modelId="{2C3C601F-8B60-4118-B8B8-855F6E0707C5}" type="presOf" srcId="{C7715309-F10B-4269-8056-A1CAFE9971FC}" destId="{27F55393-271F-4A94-A92D-61DC5E676F10}" srcOrd="0" destOrd="0" presId="urn:microsoft.com/office/officeart/2005/8/layout/chevron1"/>
    <dgm:cxn modelId="{0C94326C-F59F-4119-AD8D-6DC9357DE01E}" type="presOf" srcId="{6564C308-4CE3-4C6E-9002-0D5553F2B5C1}" destId="{6526527D-D4D0-4254-B746-0187330AFFDC}" srcOrd="0" destOrd="0" presId="urn:microsoft.com/office/officeart/2005/8/layout/chevron1"/>
    <dgm:cxn modelId="{FCDD8712-23A6-48C9-942C-5E0EE0BE0A0D}" type="presOf" srcId="{0053C5A1-FF8F-46D0-B763-FC845C85C6D7}" destId="{0153758A-FC05-4F73-B56C-F62A33826646}" srcOrd="0" destOrd="0" presId="urn:microsoft.com/office/officeart/2005/8/layout/chevron1"/>
    <dgm:cxn modelId="{AF09956B-15AC-4C72-8EF4-2B00BBA79AD5}" type="presOf" srcId="{0E8D5869-3AF1-4EFA-B74F-931563D7DB9B}" destId="{B5614BDC-20D7-47B2-BEE0-FA17406AC387}" srcOrd="0" destOrd="1" presId="urn:microsoft.com/office/officeart/2005/8/layout/chevron1"/>
    <dgm:cxn modelId="{DC266658-C26C-41D6-AC39-17AB97924CC0}" srcId="{81BE7F6E-9C3E-43F8-B036-6F1933174009}" destId="{6564C308-4CE3-4C6E-9002-0D5553F2B5C1}" srcOrd="0" destOrd="0" parTransId="{B5A683FD-9529-41A5-A027-BB20790D6379}" sibTransId="{2F46D53D-15ED-4CBC-8C7C-7FD4343EC13B}"/>
    <dgm:cxn modelId="{4D3F426C-53E0-4535-8281-737D3779B85B}" srcId="{DB6A15CA-7E54-44A7-B393-4C2CE99DFEAB}" destId="{81BE7F6E-9C3E-43F8-B036-6F1933174009}" srcOrd="3" destOrd="0" parTransId="{D14F19DA-D70B-4B19-8154-5A01E029C7A4}" sibTransId="{1E9ECC3C-E392-4961-914D-80A60F9B9B9F}"/>
    <dgm:cxn modelId="{85C07384-46C6-4FEE-B2E1-3B01053967AE}" type="presParOf" srcId="{02A2023C-3891-4794-959C-64C270952AB4}" destId="{FCC1AE70-61F4-42FE-AC9C-AF2F95FD5FCB}" srcOrd="0" destOrd="0" presId="urn:microsoft.com/office/officeart/2005/8/layout/chevron1"/>
    <dgm:cxn modelId="{74679521-5BAC-4EB3-A7AC-5B3026606D77}" type="presParOf" srcId="{FCC1AE70-61F4-42FE-AC9C-AF2F95FD5FCB}" destId="{A5B4A582-50F1-40DF-AC97-1A0914E93E01}" srcOrd="0" destOrd="0" presId="urn:microsoft.com/office/officeart/2005/8/layout/chevron1"/>
    <dgm:cxn modelId="{3131F223-2C3F-40E7-B15C-6AD1F4CB3ED9}" type="presParOf" srcId="{FCC1AE70-61F4-42FE-AC9C-AF2F95FD5FCB}" destId="{FB10F92A-EAB8-4396-928D-EA1FE010CBB1}" srcOrd="1" destOrd="0" presId="urn:microsoft.com/office/officeart/2005/8/layout/chevron1"/>
    <dgm:cxn modelId="{3D830B86-BEAD-4E46-886A-6D70AEFEAB6F}" type="presParOf" srcId="{02A2023C-3891-4794-959C-64C270952AB4}" destId="{032D5031-5969-46E5-9468-FE35E698B71B}" srcOrd="1" destOrd="0" presId="urn:microsoft.com/office/officeart/2005/8/layout/chevron1"/>
    <dgm:cxn modelId="{DCA546AE-4F35-42B4-B9B7-08ED35EE3C09}" type="presParOf" srcId="{02A2023C-3891-4794-959C-64C270952AB4}" destId="{2E5A452C-D421-4F13-BAAE-5284B3F234A3}" srcOrd="2" destOrd="0" presId="urn:microsoft.com/office/officeart/2005/8/layout/chevron1"/>
    <dgm:cxn modelId="{A6F48CC6-D1C9-4983-B867-9BB38457DD7B}" type="presParOf" srcId="{2E5A452C-D421-4F13-BAAE-5284B3F234A3}" destId="{0153758A-FC05-4F73-B56C-F62A33826646}" srcOrd="0" destOrd="0" presId="urn:microsoft.com/office/officeart/2005/8/layout/chevron1"/>
    <dgm:cxn modelId="{CD57D843-6199-47A0-835C-091AC8FA8396}" type="presParOf" srcId="{2E5A452C-D421-4F13-BAAE-5284B3F234A3}" destId="{9F072824-3776-4177-8241-DE38CE539C85}" srcOrd="1" destOrd="0" presId="urn:microsoft.com/office/officeart/2005/8/layout/chevron1"/>
    <dgm:cxn modelId="{F2C5B33A-1B4E-4406-A98E-7EB99297CF1B}" type="presParOf" srcId="{02A2023C-3891-4794-959C-64C270952AB4}" destId="{DAFA0D88-B5AF-4F1F-893D-003EA8B7CC46}" srcOrd="3" destOrd="0" presId="urn:microsoft.com/office/officeart/2005/8/layout/chevron1"/>
    <dgm:cxn modelId="{A2B0B74C-F1F6-4040-993A-DBAB93F6424F}" type="presParOf" srcId="{02A2023C-3891-4794-959C-64C270952AB4}" destId="{BDF61F48-A72B-4FA5-A3D1-B676847B2060}" srcOrd="4" destOrd="0" presId="urn:microsoft.com/office/officeart/2005/8/layout/chevron1"/>
    <dgm:cxn modelId="{F20ED0B8-1D07-49C4-9E86-F2D731AAD7A0}" type="presParOf" srcId="{BDF61F48-A72B-4FA5-A3D1-B676847B2060}" destId="{27F55393-271F-4A94-A92D-61DC5E676F10}" srcOrd="0" destOrd="0" presId="urn:microsoft.com/office/officeart/2005/8/layout/chevron1"/>
    <dgm:cxn modelId="{78274A9F-CB7D-48A1-A52A-69389FB223F6}" type="presParOf" srcId="{BDF61F48-A72B-4FA5-A3D1-B676847B2060}" destId="{B5614BDC-20D7-47B2-BEE0-FA17406AC387}" srcOrd="1" destOrd="0" presId="urn:microsoft.com/office/officeart/2005/8/layout/chevron1"/>
    <dgm:cxn modelId="{80C5D3D2-A962-4C55-950D-228F125643C5}" type="presParOf" srcId="{02A2023C-3891-4794-959C-64C270952AB4}" destId="{50ECA4F8-A1B3-4691-92E2-8FEF84EE239F}" srcOrd="5" destOrd="0" presId="urn:microsoft.com/office/officeart/2005/8/layout/chevron1"/>
    <dgm:cxn modelId="{9A19175C-508F-43B4-B232-01834DCADC28}" type="presParOf" srcId="{02A2023C-3891-4794-959C-64C270952AB4}" destId="{8F22E88A-4B89-4B4A-A299-98EE00743580}" srcOrd="6" destOrd="0" presId="urn:microsoft.com/office/officeart/2005/8/layout/chevron1"/>
    <dgm:cxn modelId="{0DC46F51-41EA-4FB4-8B4C-5958B20162D0}" type="presParOf" srcId="{8F22E88A-4B89-4B4A-A299-98EE00743580}" destId="{C7269886-C8FE-4AE2-A163-93E8C54D4F21}" srcOrd="0" destOrd="0" presId="urn:microsoft.com/office/officeart/2005/8/layout/chevron1"/>
    <dgm:cxn modelId="{4CF32F09-6E85-429E-994B-45763629198B}" type="presParOf" srcId="{8F22E88A-4B89-4B4A-A299-98EE00743580}" destId="{6526527D-D4D0-4254-B746-0187330AFFD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0EAAACE-E7E6-4E21-9C47-F7B675A81EB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64773A-5CF2-491F-9431-76B60EB1C346}">
      <dgm:prSet phldrT="[Text]"/>
      <dgm:spPr/>
      <dgm:t>
        <a:bodyPr/>
        <a:lstStyle/>
        <a:p>
          <a:r>
            <a:rPr lang="en-US" dirty="0" smtClean="0"/>
            <a:t>Inclusion error</a:t>
          </a:r>
          <a:endParaRPr lang="en-US" dirty="0"/>
        </a:p>
      </dgm:t>
    </dgm:pt>
    <dgm:pt modelId="{B91306B1-7E60-40E7-BB7C-2F208C4CC352}" type="parTrans" cxnId="{27E0EB95-3FE7-4C0D-B7B3-F4A9AC7A19AD}">
      <dgm:prSet/>
      <dgm:spPr/>
      <dgm:t>
        <a:bodyPr/>
        <a:lstStyle/>
        <a:p>
          <a:endParaRPr lang="en-US"/>
        </a:p>
      </dgm:t>
    </dgm:pt>
    <dgm:pt modelId="{137E6B0C-CDC0-440E-A6E9-1292F0237581}" type="sibTrans" cxnId="{27E0EB95-3FE7-4C0D-B7B3-F4A9AC7A19AD}">
      <dgm:prSet/>
      <dgm:spPr/>
      <dgm:t>
        <a:bodyPr/>
        <a:lstStyle/>
        <a:p>
          <a:endParaRPr lang="en-US"/>
        </a:p>
      </dgm:t>
    </dgm:pt>
    <dgm:pt modelId="{BA453A19-85A9-4C74-9592-B3242DBEEF24}">
      <dgm:prSet phldrT="[Text]"/>
      <dgm:spPr/>
      <dgm:t>
        <a:bodyPr/>
        <a:lstStyle/>
        <a:p>
          <a:r>
            <a:rPr lang="en-US" dirty="0" smtClean="0"/>
            <a:t>Exclusion Error</a:t>
          </a:r>
          <a:endParaRPr lang="en-US" dirty="0"/>
        </a:p>
      </dgm:t>
    </dgm:pt>
    <dgm:pt modelId="{66E692F6-CF91-43F9-A055-D86AF1EB275D}" type="parTrans" cxnId="{2BC03735-17E3-4644-BF9E-90112AAC518C}">
      <dgm:prSet/>
      <dgm:spPr/>
      <dgm:t>
        <a:bodyPr/>
        <a:lstStyle/>
        <a:p>
          <a:endParaRPr lang="en-US"/>
        </a:p>
      </dgm:t>
    </dgm:pt>
    <dgm:pt modelId="{8807C873-2013-42F1-8607-8E1ABBD2F4F5}" type="sibTrans" cxnId="{2BC03735-17E3-4644-BF9E-90112AAC518C}">
      <dgm:prSet/>
      <dgm:spPr/>
      <dgm:t>
        <a:bodyPr/>
        <a:lstStyle/>
        <a:p>
          <a:endParaRPr lang="en-US"/>
        </a:p>
      </dgm:t>
    </dgm:pt>
    <dgm:pt modelId="{6242FAF5-A139-4A5E-A86C-04D0565D3967}">
      <dgm:prSet phldrT="[Text]"/>
      <dgm:spPr/>
      <dgm:t>
        <a:bodyPr/>
        <a:lstStyle/>
        <a:p>
          <a:r>
            <a:rPr lang="en-US" dirty="0" smtClean="0"/>
            <a:t>Non-poor receiving </a:t>
          </a:r>
          <a:endParaRPr lang="en-US" dirty="0"/>
        </a:p>
      </dgm:t>
    </dgm:pt>
    <dgm:pt modelId="{B8CC9B3C-DDE3-4BC2-94FE-CAAAAA151841}" type="parTrans" cxnId="{08DACF70-4385-4298-8437-AC94F463326D}">
      <dgm:prSet/>
      <dgm:spPr/>
      <dgm:t>
        <a:bodyPr/>
        <a:lstStyle/>
        <a:p>
          <a:endParaRPr lang="en-US"/>
        </a:p>
      </dgm:t>
    </dgm:pt>
    <dgm:pt modelId="{C71C085F-E4FE-47AC-B9C9-AAC33DE617C3}" type="sibTrans" cxnId="{08DACF70-4385-4298-8437-AC94F463326D}">
      <dgm:prSet/>
      <dgm:spPr/>
      <dgm:t>
        <a:bodyPr/>
        <a:lstStyle/>
        <a:p>
          <a:endParaRPr lang="en-US"/>
        </a:p>
      </dgm:t>
    </dgm:pt>
    <dgm:pt modelId="{166B7616-05F1-4A06-A09C-148139EA50ED}">
      <dgm:prSet phldrT="[Text]"/>
      <dgm:spPr/>
      <dgm:t>
        <a:bodyPr/>
        <a:lstStyle/>
        <a:p>
          <a:r>
            <a:rPr lang="en-US" dirty="0" smtClean="0"/>
            <a:t>Real Poor not receiving (~50%)</a:t>
          </a:r>
          <a:endParaRPr lang="en-US" dirty="0"/>
        </a:p>
      </dgm:t>
    </dgm:pt>
    <dgm:pt modelId="{0E536E9B-3656-451C-A885-FCF739385E42}" type="parTrans" cxnId="{F4AA6C98-A810-4F26-8195-AE22C1A1A866}">
      <dgm:prSet/>
      <dgm:spPr/>
      <dgm:t>
        <a:bodyPr/>
        <a:lstStyle/>
        <a:p>
          <a:endParaRPr lang="en-US"/>
        </a:p>
      </dgm:t>
    </dgm:pt>
    <dgm:pt modelId="{26770984-2557-45FE-ADCB-04FC9CD2E24D}" type="sibTrans" cxnId="{F4AA6C98-A810-4F26-8195-AE22C1A1A866}">
      <dgm:prSet/>
      <dgm:spPr/>
      <dgm:t>
        <a:bodyPr/>
        <a:lstStyle/>
        <a:p>
          <a:endParaRPr lang="en-US"/>
        </a:p>
      </dgm:t>
    </dgm:pt>
    <dgm:pt modelId="{EA6B6BA3-FE1C-47E7-9C9B-A943A9707D3E}">
      <dgm:prSet phldrT="[Text]"/>
      <dgm:spPr/>
      <dgm:t>
        <a:bodyPr/>
        <a:lstStyle/>
        <a:p>
          <a:r>
            <a:rPr lang="en-US" dirty="0" smtClean="0"/>
            <a:t>Bottom 40% Strata</a:t>
          </a:r>
          <a:endParaRPr lang="en-US" dirty="0"/>
        </a:p>
      </dgm:t>
    </dgm:pt>
    <dgm:pt modelId="{7B1DEFBF-2EB2-4075-B6EC-21268EB31404}" type="parTrans" cxnId="{C0724274-5754-4F8A-8EC5-33761963C03A}">
      <dgm:prSet/>
      <dgm:spPr/>
      <dgm:t>
        <a:bodyPr/>
        <a:lstStyle/>
        <a:p>
          <a:endParaRPr lang="en-US"/>
        </a:p>
      </dgm:t>
    </dgm:pt>
    <dgm:pt modelId="{492E12D1-615D-4EA8-8D41-00CC43BB52B6}" type="sibTrans" cxnId="{C0724274-5754-4F8A-8EC5-33761963C03A}">
      <dgm:prSet/>
      <dgm:spPr/>
      <dgm:t>
        <a:bodyPr/>
        <a:lstStyle/>
        <a:p>
          <a:endParaRPr lang="en-US"/>
        </a:p>
      </dgm:t>
    </dgm:pt>
    <dgm:pt modelId="{832F6470-99EE-492F-8F84-1BCD54A2CB3C}">
      <dgm:prSet phldrT="[Text]"/>
      <dgm:spPr/>
      <dgm:t>
        <a:bodyPr/>
        <a:lstStyle/>
        <a:p>
          <a:r>
            <a:rPr lang="en-US" dirty="0" smtClean="0"/>
            <a:t>Even 40% not reaching them</a:t>
          </a:r>
          <a:endParaRPr lang="en-US" dirty="0"/>
        </a:p>
      </dgm:t>
    </dgm:pt>
    <dgm:pt modelId="{114C0F8B-CB00-44CF-B78F-86750766337B}" type="parTrans" cxnId="{6D7CDFFE-FDB4-47E5-AEDF-D0151B9B7584}">
      <dgm:prSet/>
      <dgm:spPr/>
      <dgm:t>
        <a:bodyPr/>
        <a:lstStyle/>
        <a:p>
          <a:endParaRPr lang="en-US"/>
        </a:p>
      </dgm:t>
    </dgm:pt>
    <dgm:pt modelId="{38B4AFAD-2495-4945-BAEE-A7926929EEA9}" type="sibTrans" cxnId="{6D7CDFFE-FDB4-47E5-AEDF-D0151B9B7584}">
      <dgm:prSet/>
      <dgm:spPr/>
      <dgm:t>
        <a:bodyPr/>
        <a:lstStyle/>
        <a:p>
          <a:endParaRPr lang="en-US"/>
        </a:p>
      </dgm:t>
    </dgm:pt>
    <dgm:pt modelId="{6392C368-0165-4CC5-B901-8BEE40846ED5}">
      <dgm:prSet phldrT="[Text]"/>
      <dgm:spPr/>
      <dgm:t>
        <a:bodyPr/>
        <a:lstStyle/>
        <a:p>
          <a:r>
            <a:rPr lang="en-US" dirty="0" smtClean="0"/>
            <a:t>“free rider” (~40%)</a:t>
          </a:r>
          <a:endParaRPr lang="en-US" dirty="0"/>
        </a:p>
      </dgm:t>
    </dgm:pt>
    <dgm:pt modelId="{2E42A350-D380-4914-A4D7-2F59F0DCC295}" type="parTrans" cxnId="{8832A287-9DDD-41E5-8631-7733DB81BAC7}">
      <dgm:prSet/>
      <dgm:spPr/>
      <dgm:t>
        <a:bodyPr/>
        <a:lstStyle/>
        <a:p>
          <a:endParaRPr lang="en-US"/>
        </a:p>
      </dgm:t>
    </dgm:pt>
    <dgm:pt modelId="{145E251A-B4E4-4B8B-A22A-6F6436EF9EEC}" type="sibTrans" cxnId="{8832A287-9DDD-41E5-8631-7733DB81BAC7}">
      <dgm:prSet/>
      <dgm:spPr/>
      <dgm:t>
        <a:bodyPr/>
        <a:lstStyle/>
        <a:p>
          <a:endParaRPr lang="en-US"/>
        </a:p>
      </dgm:t>
    </dgm:pt>
    <dgm:pt modelId="{1C4FF412-B9BB-4D2C-AD65-18212803B7EB}" type="pres">
      <dgm:prSet presAssocID="{C0EAAACE-E7E6-4E21-9C47-F7B675A81EB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9DE91C-B561-4483-8968-13425976D8B1}" type="pres">
      <dgm:prSet presAssocID="{DE64773A-5CF2-491F-9431-76B60EB1C346}" presName="parentLin" presStyleCnt="0"/>
      <dgm:spPr/>
    </dgm:pt>
    <dgm:pt modelId="{9CE1CAC1-A5B4-4133-BC4A-7AD84D2B974D}" type="pres">
      <dgm:prSet presAssocID="{DE64773A-5CF2-491F-9431-76B60EB1C34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B214DF3-C239-41DC-9E5D-6EEF7395419E}" type="pres">
      <dgm:prSet presAssocID="{DE64773A-5CF2-491F-9431-76B60EB1C34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4872D3-044A-4121-957C-E2864F90ED01}" type="pres">
      <dgm:prSet presAssocID="{DE64773A-5CF2-491F-9431-76B60EB1C346}" presName="negativeSpace" presStyleCnt="0"/>
      <dgm:spPr/>
    </dgm:pt>
    <dgm:pt modelId="{C8340004-20D7-45FC-92E1-67A25A95B28A}" type="pres">
      <dgm:prSet presAssocID="{DE64773A-5CF2-491F-9431-76B60EB1C346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A4548-6304-4284-BE40-A22748190DA7}" type="pres">
      <dgm:prSet presAssocID="{137E6B0C-CDC0-440E-A6E9-1292F0237581}" presName="spaceBetweenRectangles" presStyleCnt="0"/>
      <dgm:spPr/>
    </dgm:pt>
    <dgm:pt modelId="{7F6AF483-0D78-4CF9-BFAC-B57C63E32A9A}" type="pres">
      <dgm:prSet presAssocID="{BA453A19-85A9-4C74-9592-B3242DBEEF24}" presName="parentLin" presStyleCnt="0"/>
      <dgm:spPr/>
    </dgm:pt>
    <dgm:pt modelId="{DA968883-6059-4576-A98E-D7F9303895BD}" type="pres">
      <dgm:prSet presAssocID="{BA453A19-85A9-4C74-9592-B3242DBEEF2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30A9575-84A6-42DE-930F-832F6FD0F1FC}" type="pres">
      <dgm:prSet presAssocID="{BA453A19-85A9-4C74-9592-B3242DBEEF2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A6A5C-F176-49A0-B380-1F3A9E968868}" type="pres">
      <dgm:prSet presAssocID="{BA453A19-85A9-4C74-9592-B3242DBEEF24}" presName="negativeSpace" presStyleCnt="0"/>
      <dgm:spPr/>
    </dgm:pt>
    <dgm:pt modelId="{B41E15D3-2760-467C-BB6F-6BB51612BCD7}" type="pres">
      <dgm:prSet presAssocID="{BA453A19-85A9-4C74-9592-B3242DBEEF2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9690E3-09A3-412B-B112-F9D1B43D9F83}" type="pres">
      <dgm:prSet presAssocID="{8807C873-2013-42F1-8607-8E1ABBD2F4F5}" presName="spaceBetweenRectangles" presStyleCnt="0"/>
      <dgm:spPr/>
    </dgm:pt>
    <dgm:pt modelId="{311896F6-A587-419C-AD6B-873BE708B38B}" type="pres">
      <dgm:prSet presAssocID="{EA6B6BA3-FE1C-47E7-9C9B-A943A9707D3E}" presName="parentLin" presStyleCnt="0"/>
      <dgm:spPr/>
    </dgm:pt>
    <dgm:pt modelId="{BCB8C687-CFE5-47BB-8A76-4F30BCFCD394}" type="pres">
      <dgm:prSet presAssocID="{EA6B6BA3-FE1C-47E7-9C9B-A943A9707D3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ACCFA70B-4563-4E71-A9E9-DFC2CE719B14}" type="pres">
      <dgm:prSet presAssocID="{EA6B6BA3-FE1C-47E7-9C9B-A943A9707D3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C62B66-4A0A-4AEF-97D4-8A78C7505710}" type="pres">
      <dgm:prSet presAssocID="{EA6B6BA3-FE1C-47E7-9C9B-A943A9707D3E}" presName="negativeSpace" presStyleCnt="0"/>
      <dgm:spPr/>
    </dgm:pt>
    <dgm:pt modelId="{B0196105-CADA-40A9-9EDC-ED1237E8F370}" type="pres">
      <dgm:prSet presAssocID="{EA6B6BA3-FE1C-47E7-9C9B-A943A9707D3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DACF70-4385-4298-8437-AC94F463326D}" srcId="{DE64773A-5CF2-491F-9431-76B60EB1C346}" destId="{6242FAF5-A139-4A5E-A86C-04D0565D3967}" srcOrd="0" destOrd="0" parTransId="{B8CC9B3C-DDE3-4BC2-94FE-CAAAAA151841}" sibTransId="{C71C085F-E4FE-47AC-B9C9-AAC33DE617C3}"/>
    <dgm:cxn modelId="{6D7CDFFE-FDB4-47E5-AEDF-D0151B9B7584}" srcId="{EA6B6BA3-FE1C-47E7-9C9B-A943A9707D3E}" destId="{832F6470-99EE-492F-8F84-1BCD54A2CB3C}" srcOrd="0" destOrd="0" parTransId="{114C0F8B-CB00-44CF-B78F-86750766337B}" sibTransId="{38B4AFAD-2495-4945-BAEE-A7926929EEA9}"/>
    <dgm:cxn modelId="{F4AA6C98-A810-4F26-8195-AE22C1A1A866}" srcId="{BA453A19-85A9-4C74-9592-B3242DBEEF24}" destId="{166B7616-05F1-4A06-A09C-148139EA50ED}" srcOrd="0" destOrd="0" parTransId="{0E536E9B-3656-451C-A885-FCF739385E42}" sibTransId="{26770984-2557-45FE-ADCB-04FC9CD2E24D}"/>
    <dgm:cxn modelId="{C8E380A1-824C-418A-BF57-6EE22C9BB66A}" type="presOf" srcId="{C0EAAACE-E7E6-4E21-9C47-F7B675A81EBE}" destId="{1C4FF412-B9BB-4D2C-AD65-18212803B7EB}" srcOrd="0" destOrd="0" presId="urn:microsoft.com/office/officeart/2005/8/layout/list1"/>
    <dgm:cxn modelId="{3AF6AE8C-86D5-4B6D-8599-3531087762FA}" type="presOf" srcId="{BA453A19-85A9-4C74-9592-B3242DBEEF24}" destId="{DA968883-6059-4576-A98E-D7F9303895BD}" srcOrd="0" destOrd="0" presId="urn:microsoft.com/office/officeart/2005/8/layout/list1"/>
    <dgm:cxn modelId="{C0724274-5754-4F8A-8EC5-33761963C03A}" srcId="{C0EAAACE-E7E6-4E21-9C47-F7B675A81EBE}" destId="{EA6B6BA3-FE1C-47E7-9C9B-A943A9707D3E}" srcOrd="2" destOrd="0" parTransId="{7B1DEFBF-2EB2-4075-B6EC-21268EB31404}" sibTransId="{492E12D1-615D-4EA8-8D41-00CC43BB52B6}"/>
    <dgm:cxn modelId="{6F8098E3-1C4B-4206-B56B-2C3F05D0AF8A}" type="presOf" srcId="{166B7616-05F1-4A06-A09C-148139EA50ED}" destId="{B41E15D3-2760-467C-BB6F-6BB51612BCD7}" srcOrd="0" destOrd="0" presId="urn:microsoft.com/office/officeart/2005/8/layout/list1"/>
    <dgm:cxn modelId="{C344F613-8657-44CF-9AC8-5ED2FD3FBD3D}" type="presOf" srcId="{DE64773A-5CF2-491F-9431-76B60EB1C346}" destId="{9CE1CAC1-A5B4-4133-BC4A-7AD84D2B974D}" srcOrd="0" destOrd="0" presId="urn:microsoft.com/office/officeart/2005/8/layout/list1"/>
    <dgm:cxn modelId="{5DD52368-5805-4E63-9B57-9F9DEF8B281B}" type="presOf" srcId="{6392C368-0165-4CC5-B901-8BEE40846ED5}" destId="{C8340004-20D7-45FC-92E1-67A25A95B28A}" srcOrd="0" destOrd="1" presId="urn:microsoft.com/office/officeart/2005/8/layout/list1"/>
    <dgm:cxn modelId="{02001794-426E-4C6C-B20E-2BF03C447E4C}" type="presOf" srcId="{6242FAF5-A139-4A5E-A86C-04D0565D3967}" destId="{C8340004-20D7-45FC-92E1-67A25A95B28A}" srcOrd="0" destOrd="0" presId="urn:microsoft.com/office/officeart/2005/8/layout/list1"/>
    <dgm:cxn modelId="{2BC03735-17E3-4644-BF9E-90112AAC518C}" srcId="{C0EAAACE-E7E6-4E21-9C47-F7B675A81EBE}" destId="{BA453A19-85A9-4C74-9592-B3242DBEEF24}" srcOrd="1" destOrd="0" parTransId="{66E692F6-CF91-43F9-A055-D86AF1EB275D}" sibTransId="{8807C873-2013-42F1-8607-8E1ABBD2F4F5}"/>
    <dgm:cxn modelId="{91247A66-A2C6-4274-B2FB-C8902B5BC9BF}" type="presOf" srcId="{EA6B6BA3-FE1C-47E7-9C9B-A943A9707D3E}" destId="{ACCFA70B-4563-4E71-A9E9-DFC2CE719B14}" srcOrd="1" destOrd="0" presId="urn:microsoft.com/office/officeart/2005/8/layout/list1"/>
    <dgm:cxn modelId="{27E0EB95-3FE7-4C0D-B7B3-F4A9AC7A19AD}" srcId="{C0EAAACE-E7E6-4E21-9C47-F7B675A81EBE}" destId="{DE64773A-5CF2-491F-9431-76B60EB1C346}" srcOrd="0" destOrd="0" parTransId="{B91306B1-7E60-40E7-BB7C-2F208C4CC352}" sibTransId="{137E6B0C-CDC0-440E-A6E9-1292F0237581}"/>
    <dgm:cxn modelId="{8832A287-9DDD-41E5-8631-7733DB81BAC7}" srcId="{DE64773A-5CF2-491F-9431-76B60EB1C346}" destId="{6392C368-0165-4CC5-B901-8BEE40846ED5}" srcOrd="1" destOrd="0" parTransId="{2E42A350-D380-4914-A4D7-2F59F0DCC295}" sibTransId="{145E251A-B4E4-4B8B-A22A-6F6436EF9EEC}"/>
    <dgm:cxn modelId="{DA4F5718-D02F-4A5F-8A33-5B5123D41CD8}" type="presOf" srcId="{BA453A19-85A9-4C74-9592-B3242DBEEF24}" destId="{430A9575-84A6-42DE-930F-832F6FD0F1FC}" srcOrd="1" destOrd="0" presId="urn:microsoft.com/office/officeart/2005/8/layout/list1"/>
    <dgm:cxn modelId="{42664D64-FC88-43C9-8E5B-3CC713CB76F4}" type="presOf" srcId="{DE64773A-5CF2-491F-9431-76B60EB1C346}" destId="{FB214DF3-C239-41DC-9E5D-6EEF7395419E}" srcOrd="1" destOrd="0" presId="urn:microsoft.com/office/officeart/2005/8/layout/list1"/>
    <dgm:cxn modelId="{1804D782-2A31-4EC5-B299-DD554E7D6111}" type="presOf" srcId="{832F6470-99EE-492F-8F84-1BCD54A2CB3C}" destId="{B0196105-CADA-40A9-9EDC-ED1237E8F370}" srcOrd="0" destOrd="0" presId="urn:microsoft.com/office/officeart/2005/8/layout/list1"/>
    <dgm:cxn modelId="{3BF2B298-BFC4-4675-B7D8-B44A6D4370C7}" type="presOf" srcId="{EA6B6BA3-FE1C-47E7-9C9B-A943A9707D3E}" destId="{BCB8C687-CFE5-47BB-8A76-4F30BCFCD394}" srcOrd="0" destOrd="0" presId="urn:microsoft.com/office/officeart/2005/8/layout/list1"/>
    <dgm:cxn modelId="{C7DD5026-74EC-4499-AA5F-915D00E7DEAE}" type="presParOf" srcId="{1C4FF412-B9BB-4D2C-AD65-18212803B7EB}" destId="{559DE91C-B561-4483-8968-13425976D8B1}" srcOrd="0" destOrd="0" presId="urn:microsoft.com/office/officeart/2005/8/layout/list1"/>
    <dgm:cxn modelId="{C8CEE4C7-146F-47C8-BE0E-06F6449F6323}" type="presParOf" srcId="{559DE91C-B561-4483-8968-13425976D8B1}" destId="{9CE1CAC1-A5B4-4133-BC4A-7AD84D2B974D}" srcOrd="0" destOrd="0" presId="urn:microsoft.com/office/officeart/2005/8/layout/list1"/>
    <dgm:cxn modelId="{AA8498C7-B0B4-4B7D-8201-1F259F8B89BD}" type="presParOf" srcId="{559DE91C-B561-4483-8968-13425976D8B1}" destId="{FB214DF3-C239-41DC-9E5D-6EEF7395419E}" srcOrd="1" destOrd="0" presId="urn:microsoft.com/office/officeart/2005/8/layout/list1"/>
    <dgm:cxn modelId="{22FCACA5-EDC0-4AEC-90A4-3F8CE9A0B3E2}" type="presParOf" srcId="{1C4FF412-B9BB-4D2C-AD65-18212803B7EB}" destId="{634872D3-044A-4121-957C-E2864F90ED01}" srcOrd="1" destOrd="0" presId="urn:microsoft.com/office/officeart/2005/8/layout/list1"/>
    <dgm:cxn modelId="{703B0246-46C3-41F9-A8D8-2D7363006C04}" type="presParOf" srcId="{1C4FF412-B9BB-4D2C-AD65-18212803B7EB}" destId="{C8340004-20D7-45FC-92E1-67A25A95B28A}" srcOrd="2" destOrd="0" presId="urn:microsoft.com/office/officeart/2005/8/layout/list1"/>
    <dgm:cxn modelId="{5E025A9B-C07F-43CC-845D-408FA2BBC263}" type="presParOf" srcId="{1C4FF412-B9BB-4D2C-AD65-18212803B7EB}" destId="{1C2A4548-6304-4284-BE40-A22748190DA7}" srcOrd="3" destOrd="0" presId="urn:microsoft.com/office/officeart/2005/8/layout/list1"/>
    <dgm:cxn modelId="{4DB3B7B4-2683-4577-BED7-EB1C669877C0}" type="presParOf" srcId="{1C4FF412-B9BB-4D2C-AD65-18212803B7EB}" destId="{7F6AF483-0D78-4CF9-BFAC-B57C63E32A9A}" srcOrd="4" destOrd="0" presId="urn:microsoft.com/office/officeart/2005/8/layout/list1"/>
    <dgm:cxn modelId="{BFDA1565-094A-4208-9F1F-06BBA71B95D3}" type="presParOf" srcId="{7F6AF483-0D78-4CF9-BFAC-B57C63E32A9A}" destId="{DA968883-6059-4576-A98E-D7F9303895BD}" srcOrd="0" destOrd="0" presId="urn:microsoft.com/office/officeart/2005/8/layout/list1"/>
    <dgm:cxn modelId="{EA42EF9F-6B1C-4CBC-BB0A-A0C65809C629}" type="presParOf" srcId="{7F6AF483-0D78-4CF9-BFAC-B57C63E32A9A}" destId="{430A9575-84A6-42DE-930F-832F6FD0F1FC}" srcOrd="1" destOrd="0" presId="urn:microsoft.com/office/officeart/2005/8/layout/list1"/>
    <dgm:cxn modelId="{30A2172E-CBB3-4296-B1AE-E9DE038A081E}" type="presParOf" srcId="{1C4FF412-B9BB-4D2C-AD65-18212803B7EB}" destId="{716A6A5C-F176-49A0-B380-1F3A9E968868}" srcOrd="5" destOrd="0" presId="urn:microsoft.com/office/officeart/2005/8/layout/list1"/>
    <dgm:cxn modelId="{B684774F-2A76-4B43-928D-25D99D7746FE}" type="presParOf" srcId="{1C4FF412-B9BB-4D2C-AD65-18212803B7EB}" destId="{B41E15D3-2760-467C-BB6F-6BB51612BCD7}" srcOrd="6" destOrd="0" presId="urn:microsoft.com/office/officeart/2005/8/layout/list1"/>
    <dgm:cxn modelId="{EAE6A24A-BC95-4088-A6AF-60FC6CD2EF8A}" type="presParOf" srcId="{1C4FF412-B9BB-4D2C-AD65-18212803B7EB}" destId="{D99690E3-09A3-412B-B112-F9D1B43D9F83}" srcOrd="7" destOrd="0" presId="urn:microsoft.com/office/officeart/2005/8/layout/list1"/>
    <dgm:cxn modelId="{9615E42B-63FB-4579-BE9B-95AFE8BDE16C}" type="presParOf" srcId="{1C4FF412-B9BB-4D2C-AD65-18212803B7EB}" destId="{311896F6-A587-419C-AD6B-873BE708B38B}" srcOrd="8" destOrd="0" presId="urn:microsoft.com/office/officeart/2005/8/layout/list1"/>
    <dgm:cxn modelId="{455A8B21-D802-4BE4-B320-FBEFE0D2D438}" type="presParOf" srcId="{311896F6-A587-419C-AD6B-873BE708B38B}" destId="{BCB8C687-CFE5-47BB-8A76-4F30BCFCD394}" srcOrd="0" destOrd="0" presId="urn:microsoft.com/office/officeart/2005/8/layout/list1"/>
    <dgm:cxn modelId="{A8625DB4-FCF7-4775-9B52-0A871965F9BF}" type="presParOf" srcId="{311896F6-A587-419C-AD6B-873BE708B38B}" destId="{ACCFA70B-4563-4E71-A9E9-DFC2CE719B14}" srcOrd="1" destOrd="0" presId="urn:microsoft.com/office/officeart/2005/8/layout/list1"/>
    <dgm:cxn modelId="{27327056-55E8-4887-97E0-35A707DF6922}" type="presParOf" srcId="{1C4FF412-B9BB-4D2C-AD65-18212803B7EB}" destId="{09C62B66-4A0A-4AEF-97D4-8A78C7505710}" srcOrd="9" destOrd="0" presId="urn:microsoft.com/office/officeart/2005/8/layout/list1"/>
    <dgm:cxn modelId="{860E3ACC-EDCD-465F-A992-5D3AC0D2AE41}" type="presParOf" srcId="{1C4FF412-B9BB-4D2C-AD65-18212803B7EB}" destId="{B0196105-CADA-40A9-9EDC-ED1237E8F3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17060CE-DC53-4D18-9E6B-1D006A696598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C10F39-6275-4BE9-B10C-11D0417AB62F}">
      <dgm:prSet phldrT="[Text]"/>
      <dgm:spPr/>
      <dgm:t>
        <a:bodyPr/>
        <a:lstStyle/>
        <a:p>
          <a:r>
            <a:rPr lang="en-US" dirty="0"/>
            <a:t>LPG-JAM</a:t>
          </a:r>
        </a:p>
      </dgm:t>
    </dgm:pt>
    <dgm:pt modelId="{D106C875-B193-4FEE-9E89-8F4722AEAC74}" type="parTrans" cxnId="{B274BF66-BDFC-4B89-92A6-3DC150131C61}">
      <dgm:prSet/>
      <dgm:spPr/>
      <dgm:t>
        <a:bodyPr/>
        <a:lstStyle/>
        <a:p>
          <a:endParaRPr lang="en-US"/>
        </a:p>
      </dgm:t>
    </dgm:pt>
    <dgm:pt modelId="{6DB6437B-97FC-480B-A9F3-6DDF2E17BA33}" type="sibTrans" cxnId="{B274BF66-BDFC-4B89-92A6-3DC150131C61}">
      <dgm:prSet/>
      <dgm:spPr/>
      <dgm:t>
        <a:bodyPr/>
        <a:lstStyle/>
        <a:p>
          <a:endParaRPr lang="en-US"/>
        </a:p>
      </dgm:t>
    </dgm:pt>
    <dgm:pt modelId="{BA80B593-EF05-47B6-BB99-397ECB0A79C9}">
      <dgm:prSet/>
      <dgm:spPr/>
      <dgm:t>
        <a:bodyPr/>
        <a:lstStyle/>
        <a:p>
          <a:r>
            <a:rPr lang="en-US" dirty="0"/>
            <a:t>Kerosene-BAPU</a:t>
          </a:r>
        </a:p>
      </dgm:t>
    </dgm:pt>
    <dgm:pt modelId="{D69BA253-B99D-40B2-B04B-B6A5D769C1B1}" type="parTrans" cxnId="{B431839F-98B0-413D-A02B-F4414BBF84F6}">
      <dgm:prSet/>
      <dgm:spPr/>
      <dgm:t>
        <a:bodyPr/>
        <a:lstStyle/>
        <a:p>
          <a:endParaRPr lang="en-US"/>
        </a:p>
      </dgm:t>
    </dgm:pt>
    <dgm:pt modelId="{0B0E2E8B-1B82-4959-8915-4579734F93F0}" type="sibTrans" cxnId="{B431839F-98B0-413D-A02B-F4414BBF84F6}">
      <dgm:prSet/>
      <dgm:spPr/>
      <dgm:t>
        <a:bodyPr/>
        <a:lstStyle/>
        <a:p>
          <a:endParaRPr lang="en-US"/>
        </a:p>
      </dgm:t>
    </dgm:pt>
    <dgm:pt modelId="{E36F825A-5B79-4690-BBDF-ACCCDAD8899C}">
      <dgm:prSet/>
      <dgm:spPr/>
      <dgm:t>
        <a:bodyPr/>
        <a:lstStyle/>
        <a:p>
          <a:r>
            <a:rPr lang="en-US" dirty="0"/>
            <a:t>Food-BAPU</a:t>
          </a:r>
        </a:p>
      </dgm:t>
    </dgm:pt>
    <dgm:pt modelId="{E3BDB206-AE90-4225-9CDE-BB555DFE85DF}" type="parTrans" cxnId="{1190173D-0F74-45A5-A4F8-3302FBCEA9BA}">
      <dgm:prSet/>
      <dgm:spPr/>
      <dgm:t>
        <a:bodyPr/>
        <a:lstStyle/>
        <a:p>
          <a:endParaRPr lang="en-US"/>
        </a:p>
      </dgm:t>
    </dgm:pt>
    <dgm:pt modelId="{2C833E83-598D-47EF-8E0B-AF777FAAEEAD}" type="sibTrans" cxnId="{1190173D-0F74-45A5-A4F8-3302FBCEA9BA}">
      <dgm:prSet/>
      <dgm:spPr/>
      <dgm:t>
        <a:bodyPr/>
        <a:lstStyle/>
        <a:p>
          <a:endParaRPr lang="en-US"/>
        </a:p>
      </dgm:t>
    </dgm:pt>
    <dgm:pt modelId="{FCB65247-6EE9-459E-ADB1-F1CFB65F22EC}">
      <dgm:prSet/>
      <dgm:spPr/>
      <dgm:t>
        <a:bodyPr/>
        <a:lstStyle/>
        <a:p>
          <a:r>
            <a:rPr lang="en-US" dirty="0"/>
            <a:t>Fertilizer-either</a:t>
          </a:r>
        </a:p>
      </dgm:t>
    </dgm:pt>
    <dgm:pt modelId="{85BEAD49-F3B6-4E45-99E6-DB235B8E242F}" type="parTrans" cxnId="{97306905-D25B-4F7A-844C-A3E4EA8D0101}">
      <dgm:prSet/>
      <dgm:spPr/>
      <dgm:t>
        <a:bodyPr/>
        <a:lstStyle/>
        <a:p>
          <a:endParaRPr lang="en-US"/>
        </a:p>
      </dgm:t>
    </dgm:pt>
    <dgm:pt modelId="{4A8ABFF6-F78D-4600-8386-FF8C7FA5815C}" type="sibTrans" cxnId="{97306905-D25B-4F7A-844C-A3E4EA8D0101}">
      <dgm:prSet/>
      <dgm:spPr/>
      <dgm:t>
        <a:bodyPr/>
        <a:lstStyle/>
        <a:p>
          <a:endParaRPr lang="en-US"/>
        </a:p>
      </dgm:t>
    </dgm:pt>
    <dgm:pt modelId="{F4C2295B-A4E2-4045-99DE-B59F4CAAA0BD}" type="pres">
      <dgm:prSet presAssocID="{A17060CE-DC53-4D18-9E6B-1D006A696598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5CEEABA9-68D1-430F-B40C-691F554F8549}" type="pres">
      <dgm:prSet presAssocID="{9EC10F39-6275-4BE9-B10C-11D0417AB62F}" presName="composite" presStyleCnt="0"/>
      <dgm:spPr/>
    </dgm:pt>
    <dgm:pt modelId="{21140C51-9AB1-42A9-ACC4-7D370798E968}" type="pres">
      <dgm:prSet presAssocID="{9EC10F39-6275-4BE9-B10C-11D0417AB62F}" presName="Image" presStyleLbl="bgShp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D5D30-4D11-4CD0-A282-06BE995229EF}" type="pres">
      <dgm:prSet presAssocID="{9EC10F39-6275-4BE9-B10C-11D0417AB62F}" presName="Parent" presStyleLbl="node0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5618C5-3003-42AC-9C9D-1622DED06030}" type="pres">
      <dgm:prSet presAssocID="{6DB6437B-97FC-480B-A9F3-6DDF2E17BA33}" presName="sibTrans" presStyleCnt="0"/>
      <dgm:spPr/>
    </dgm:pt>
    <dgm:pt modelId="{F8A9BA14-471D-4D8E-85A6-1F1C490CDBA3}" type="pres">
      <dgm:prSet presAssocID="{BA80B593-EF05-47B6-BB99-397ECB0A79C9}" presName="composite" presStyleCnt="0"/>
      <dgm:spPr/>
    </dgm:pt>
    <dgm:pt modelId="{8386BDD1-B467-471B-903A-CA13ECEF5479}" type="pres">
      <dgm:prSet presAssocID="{BA80B593-EF05-47B6-BB99-397ECB0A79C9}" presName="Image" presStyleLbl="bgShp" presStyleIdx="1" presStyleCnt="4" custScaleX="7717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B058C99-4929-42EA-92A4-21526F8C6EA2}" type="pres">
      <dgm:prSet presAssocID="{BA80B593-EF05-47B6-BB99-397ECB0A79C9}" presName="Parent" presStyleLbl="node0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6E6A5-629E-43F4-9FE6-68E684FC1DCF}" type="pres">
      <dgm:prSet presAssocID="{0B0E2E8B-1B82-4959-8915-4579734F93F0}" presName="sibTrans" presStyleCnt="0"/>
      <dgm:spPr/>
    </dgm:pt>
    <dgm:pt modelId="{2B1960DE-B561-4CCA-96D2-23A52D5939DC}" type="pres">
      <dgm:prSet presAssocID="{E36F825A-5B79-4690-BBDF-ACCCDAD8899C}" presName="composite" presStyleCnt="0"/>
      <dgm:spPr/>
    </dgm:pt>
    <dgm:pt modelId="{40637E2B-E1E2-4534-9C97-04762597A7D4}" type="pres">
      <dgm:prSet presAssocID="{E36F825A-5B79-4690-BBDF-ACCCDAD8899C}" presName="Image" presStyleLbl="bgShp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23381DD-03FF-48F6-8992-DAB3924772A1}" type="pres">
      <dgm:prSet presAssocID="{E36F825A-5B79-4690-BBDF-ACCCDAD8899C}" presName="Parent" presStyleLbl="node0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771D1-5F26-4C16-863D-41ABD2495078}" type="pres">
      <dgm:prSet presAssocID="{2C833E83-598D-47EF-8E0B-AF777FAAEEAD}" presName="sibTrans" presStyleCnt="0"/>
      <dgm:spPr/>
    </dgm:pt>
    <dgm:pt modelId="{AB806B87-3D79-4418-A53D-A6B005F450A6}" type="pres">
      <dgm:prSet presAssocID="{FCB65247-6EE9-459E-ADB1-F1CFB65F22EC}" presName="composite" presStyleCnt="0"/>
      <dgm:spPr/>
    </dgm:pt>
    <dgm:pt modelId="{C45DE691-AE75-41BA-8443-C64092A71FE7}" type="pres">
      <dgm:prSet presAssocID="{FCB65247-6EE9-459E-ADB1-F1CFB65F22EC}" presName="Image" presStyleLbl="bgShp" presStyleIdx="3" presStyleCnt="4" custScaleX="77178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D306C4-CF19-4D1F-A593-6999C1F83139}" type="pres">
      <dgm:prSet presAssocID="{FCB65247-6EE9-459E-ADB1-F1CFB65F22EC}" presName="Parent" presStyleLbl="node0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26A423-C5A3-4DFE-B1E4-4E10C2B14BB9}" type="presOf" srcId="{FCB65247-6EE9-459E-ADB1-F1CFB65F22EC}" destId="{3CD306C4-CF19-4D1F-A593-6999C1F83139}" srcOrd="0" destOrd="0" presId="urn:microsoft.com/office/officeart/2008/layout/BendingPictureCaption"/>
    <dgm:cxn modelId="{22CE43BF-D4CE-492B-B648-2E3B2B8FC612}" type="presOf" srcId="{9EC10F39-6275-4BE9-B10C-11D0417AB62F}" destId="{83BD5D30-4D11-4CD0-A282-06BE995229EF}" srcOrd="0" destOrd="0" presId="urn:microsoft.com/office/officeart/2008/layout/BendingPictureCaption"/>
    <dgm:cxn modelId="{8DB455A7-D8F1-40BB-AA26-0C57E36F0C0D}" type="presOf" srcId="{E36F825A-5B79-4690-BBDF-ACCCDAD8899C}" destId="{B23381DD-03FF-48F6-8992-DAB3924772A1}" srcOrd="0" destOrd="0" presId="urn:microsoft.com/office/officeart/2008/layout/BendingPictureCaption"/>
    <dgm:cxn modelId="{B274BF66-BDFC-4B89-92A6-3DC150131C61}" srcId="{A17060CE-DC53-4D18-9E6B-1D006A696598}" destId="{9EC10F39-6275-4BE9-B10C-11D0417AB62F}" srcOrd="0" destOrd="0" parTransId="{D106C875-B193-4FEE-9E89-8F4722AEAC74}" sibTransId="{6DB6437B-97FC-480B-A9F3-6DDF2E17BA33}"/>
    <dgm:cxn modelId="{1190173D-0F74-45A5-A4F8-3302FBCEA9BA}" srcId="{A17060CE-DC53-4D18-9E6B-1D006A696598}" destId="{E36F825A-5B79-4690-BBDF-ACCCDAD8899C}" srcOrd="2" destOrd="0" parTransId="{E3BDB206-AE90-4225-9CDE-BB555DFE85DF}" sibTransId="{2C833E83-598D-47EF-8E0B-AF777FAAEEAD}"/>
    <dgm:cxn modelId="{1CB3706E-6C93-49AD-A4E9-780BE79EBED5}" type="presOf" srcId="{A17060CE-DC53-4D18-9E6B-1D006A696598}" destId="{F4C2295B-A4E2-4045-99DE-B59F4CAAA0BD}" srcOrd="0" destOrd="0" presId="urn:microsoft.com/office/officeart/2008/layout/BendingPictureCaption"/>
    <dgm:cxn modelId="{BADF9AAF-F8EE-4C31-802C-AA92B2EB9A41}" type="presOf" srcId="{BA80B593-EF05-47B6-BB99-397ECB0A79C9}" destId="{BB058C99-4929-42EA-92A4-21526F8C6EA2}" srcOrd="0" destOrd="0" presId="urn:microsoft.com/office/officeart/2008/layout/BendingPictureCaption"/>
    <dgm:cxn modelId="{97306905-D25B-4F7A-844C-A3E4EA8D0101}" srcId="{A17060CE-DC53-4D18-9E6B-1D006A696598}" destId="{FCB65247-6EE9-459E-ADB1-F1CFB65F22EC}" srcOrd="3" destOrd="0" parTransId="{85BEAD49-F3B6-4E45-99E6-DB235B8E242F}" sibTransId="{4A8ABFF6-F78D-4600-8386-FF8C7FA5815C}"/>
    <dgm:cxn modelId="{B431839F-98B0-413D-A02B-F4414BBF84F6}" srcId="{A17060CE-DC53-4D18-9E6B-1D006A696598}" destId="{BA80B593-EF05-47B6-BB99-397ECB0A79C9}" srcOrd="1" destOrd="0" parTransId="{D69BA253-B99D-40B2-B04B-B6A5D769C1B1}" sibTransId="{0B0E2E8B-1B82-4959-8915-4579734F93F0}"/>
    <dgm:cxn modelId="{6A154825-179C-4286-B72C-176B1A067A3F}" type="presParOf" srcId="{F4C2295B-A4E2-4045-99DE-B59F4CAAA0BD}" destId="{5CEEABA9-68D1-430F-B40C-691F554F8549}" srcOrd="0" destOrd="0" presId="urn:microsoft.com/office/officeart/2008/layout/BendingPictureCaption"/>
    <dgm:cxn modelId="{5B871260-DE0C-4A10-9188-03FD227D2938}" type="presParOf" srcId="{5CEEABA9-68D1-430F-B40C-691F554F8549}" destId="{21140C51-9AB1-42A9-ACC4-7D370798E968}" srcOrd="0" destOrd="0" presId="urn:microsoft.com/office/officeart/2008/layout/BendingPictureCaption"/>
    <dgm:cxn modelId="{936DBF50-C239-446A-BC14-576E5FE90EE2}" type="presParOf" srcId="{5CEEABA9-68D1-430F-B40C-691F554F8549}" destId="{83BD5D30-4D11-4CD0-A282-06BE995229EF}" srcOrd="1" destOrd="0" presId="urn:microsoft.com/office/officeart/2008/layout/BendingPictureCaption"/>
    <dgm:cxn modelId="{CA25737F-41B4-4E6D-95B7-8AAD24DDE59A}" type="presParOf" srcId="{F4C2295B-A4E2-4045-99DE-B59F4CAAA0BD}" destId="{9C5618C5-3003-42AC-9C9D-1622DED06030}" srcOrd="1" destOrd="0" presId="urn:microsoft.com/office/officeart/2008/layout/BendingPictureCaption"/>
    <dgm:cxn modelId="{ABA9CE95-D692-4097-ACA9-86B1239145EE}" type="presParOf" srcId="{F4C2295B-A4E2-4045-99DE-B59F4CAAA0BD}" destId="{F8A9BA14-471D-4D8E-85A6-1F1C490CDBA3}" srcOrd="2" destOrd="0" presId="urn:microsoft.com/office/officeart/2008/layout/BendingPictureCaption"/>
    <dgm:cxn modelId="{5C1E9DAA-D4C3-44F7-9423-895DC59C342D}" type="presParOf" srcId="{F8A9BA14-471D-4D8E-85A6-1F1C490CDBA3}" destId="{8386BDD1-B467-471B-903A-CA13ECEF5479}" srcOrd="0" destOrd="0" presId="urn:microsoft.com/office/officeart/2008/layout/BendingPictureCaption"/>
    <dgm:cxn modelId="{3B54F274-6688-48CB-9C20-119B5261C1FA}" type="presParOf" srcId="{F8A9BA14-471D-4D8E-85A6-1F1C490CDBA3}" destId="{BB058C99-4929-42EA-92A4-21526F8C6EA2}" srcOrd="1" destOrd="0" presId="urn:microsoft.com/office/officeart/2008/layout/BendingPictureCaption"/>
    <dgm:cxn modelId="{824087CB-FE33-4682-8AE7-C15A07817BDE}" type="presParOf" srcId="{F4C2295B-A4E2-4045-99DE-B59F4CAAA0BD}" destId="{46B6E6A5-629E-43F4-9FE6-68E684FC1DCF}" srcOrd="3" destOrd="0" presId="urn:microsoft.com/office/officeart/2008/layout/BendingPictureCaption"/>
    <dgm:cxn modelId="{6607A9BC-8BED-4AE3-9D35-489173AA2DDE}" type="presParOf" srcId="{F4C2295B-A4E2-4045-99DE-B59F4CAAA0BD}" destId="{2B1960DE-B561-4CCA-96D2-23A52D5939DC}" srcOrd="4" destOrd="0" presId="urn:microsoft.com/office/officeart/2008/layout/BendingPictureCaption"/>
    <dgm:cxn modelId="{DBD55C14-3CCF-4C4C-B2FD-5A461A73A460}" type="presParOf" srcId="{2B1960DE-B561-4CCA-96D2-23A52D5939DC}" destId="{40637E2B-E1E2-4534-9C97-04762597A7D4}" srcOrd="0" destOrd="0" presId="urn:microsoft.com/office/officeart/2008/layout/BendingPictureCaption"/>
    <dgm:cxn modelId="{B77E5BED-D4CB-4B93-8FD1-2C833037BB4F}" type="presParOf" srcId="{2B1960DE-B561-4CCA-96D2-23A52D5939DC}" destId="{B23381DD-03FF-48F6-8992-DAB3924772A1}" srcOrd="1" destOrd="0" presId="urn:microsoft.com/office/officeart/2008/layout/BendingPictureCaption"/>
    <dgm:cxn modelId="{A474608D-E853-4645-A788-EF35592EEC68}" type="presParOf" srcId="{F4C2295B-A4E2-4045-99DE-B59F4CAAA0BD}" destId="{6B0771D1-5F26-4C16-863D-41ABD2495078}" srcOrd="5" destOrd="0" presId="urn:microsoft.com/office/officeart/2008/layout/BendingPictureCaption"/>
    <dgm:cxn modelId="{412C359C-88D2-481F-8E35-C0ABCB34AE12}" type="presParOf" srcId="{F4C2295B-A4E2-4045-99DE-B59F4CAAA0BD}" destId="{AB806B87-3D79-4418-A53D-A6B005F450A6}" srcOrd="6" destOrd="0" presId="urn:microsoft.com/office/officeart/2008/layout/BendingPictureCaption"/>
    <dgm:cxn modelId="{F7C25C69-D584-4C16-9664-42BC09586732}" type="presParOf" srcId="{AB806B87-3D79-4418-A53D-A6B005F450A6}" destId="{C45DE691-AE75-41BA-8443-C64092A71FE7}" srcOrd="0" destOrd="0" presId="urn:microsoft.com/office/officeart/2008/layout/BendingPictureCaption"/>
    <dgm:cxn modelId="{19252948-0A23-475A-A859-A11A8A4D90F7}" type="presParOf" srcId="{AB806B87-3D79-4418-A53D-A6B005F450A6}" destId="{3CD306C4-CF19-4D1F-A593-6999C1F83139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E949ABE-7F25-4298-86D4-7EE9AD4E638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64632-A59F-4D75-A82D-FBF79D65DB2B}">
      <dgm:prSet phldrT="[Text]"/>
      <dgm:spPr/>
      <dgm:t>
        <a:bodyPr/>
        <a:lstStyle/>
        <a:p>
          <a:r>
            <a:rPr lang="en-US" dirty="0" smtClean="0"/>
            <a:t>PPF Deposit</a:t>
          </a:r>
          <a:endParaRPr lang="en-US" dirty="0"/>
        </a:p>
      </dgm:t>
    </dgm:pt>
    <dgm:pt modelId="{C8DBAC94-509B-47FE-97A3-D801D7437931}" type="parTrans" cxnId="{1FAE06E5-5109-4B8F-B7B6-BEB1C3F06541}">
      <dgm:prSet/>
      <dgm:spPr/>
      <dgm:t>
        <a:bodyPr/>
        <a:lstStyle/>
        <a:p>
          <a:endParaRPr lang="en-US"/>
        </a:p>
      </dgm:t>
    </dgm:pt>
    <dgm:pt modelId="{828A9ACB-D1E4-4025-913F-1C4DFAA31F00}" type="sibTrans" cxnId="{1FAE06E5-5109-4B8F-B7B6-BEB1C3F06541}">
      <dgm:prSet/>
      <dgm:spPr/>
      <dgm:t>
        <a:bodyPr/>
        <a:lstStyle/>
        <a:p>
          <a:endParaRPr lang="en-US"/>
        </a:p>
      </dgm:t>
    </dgm:pt>
    <dgm:pt modelId="{D84CCD47-D28D-419D-8880-8C0DAD9A65F0}">
      <dgm:prSet phldrT="[Text]"/>
      <dgm:spPr/>
      <dgm:t>
        <a:bodyPr/>
        <a:lstStyle/>
        <a:p>
          <a:r>
            <a:rPr lang="en-US" dirty="0" smtClean="0"/>
            <a:t>Exempt (1.5l/PA)</a:t>
          </a:r>
          <a:endParaRPr lang="en-US" dirty="0"/>
        </a:p>
      </dgm:t>
    </dgm:pt>
    <dgm:pt modelId="{11115F9D-D323-48E0-87EF-56935D66F265}" type="parTrans" cxnId="{3F6A57C6-B13A-46AD-ABA5-E704451CDA8F}">
      <dgm:prSet/>
      <dgm:spPr/>
      <dgm:t>
        <a:bodyPr/>
        <a:lstStyle/>
        <a:p>
          <a:endParaRPr lang="en-US"/>
        </a:p>
      </dgm:t>
    </dgm:pt>
    <dgm:pt modelId="{DCB5262E-8E92-455A-A692-91C0E7F9E3C6}" type="sibTrans" cxnId="{3F6A57C6-B13A-46AD-ABA5-E704451CDA8F}">
      <dgm:prSet/>
      <dgm:spPr/>
      <dgm:t>
        <a:bodyPr/>
        <a:lstStyle/>
        <a:p>
          <a:endParaRPr lang="en-US"/>
        </a:p>
      </dgm:t>
    </dgm:pt>
    <dgm:pt modelId="{3C8EFF86-A7F7-4D82-865C-7C3F395F4FB8}">
      <dgm:prSet phldrT="[Text]"/>
      <dgm:spPr/>
      <dgm:t>
        <a:bodyPr/>
        <a:lstStyle/>
        <a:p>
          <a:r>
            <a:rPr lang="en-US" dirty="0" smtClean="0"/>
            <a:t>Interest</a:t>
          </a:r>
          <a:endParaRPr lang="en-US" dirty="0"/>
        </a:p>
      </dgm:t>
    </dgm:pt>
    <dgm:pt modelId="{BB98BAC8-9EC6-4A4A-8235-D393F57743A3}" type="parTrans" cxnId="{A204607E-72C0-483D-8882-F0D11619AC26}">
      <dgm:prSet/>
      <dgm:spPr/>
      <dgm:t>
        <a:bodyPr/>
        <a:lstStyle/>
        <a:p>
          <a:endParaRPr lang="en-US"/>
        </a:p>
      </dgm:t>
    </dgm:pt>
    <dgm:pt modelId="{8D96A3AA-FF57-4538-8EBF-C31A8EE2A3FF}" type="sibTrans" cxnId="{A204607E-72C0-483D-8882-F0D11619AC26}">
      <dgm:prSet/>
      <dgm:spPr/>
      <dgm:t>
        <a:bodyPr/>
        <a:lstStyle/>
        <a:p>
          <a:endParaRPr lang="en-US"/>
        </a:p>
      </dgm:t>
    </dgm:pt>
    <dgm:pt modelId="{07378C90-1371-4771-838A-6DB838C4160E}">
      <dgm:prSet phldrT="[Text]"/>
      <dgm:spPr/>
      <dgm:t>
        <a:bodyPr/>
        <a:lstStyle/>
        <a:p>
          <a:r>
            <a:rPr lang="en-US" dirty="0" smtClean="0"/>
            <a:t>Exempt</a:t>
          </a:r>
          <a:endParaRPr lang="en-US" dirty="0"/>
        </a:p>
      </dgm:t>
    </dgm:pt>
    <dgm:pt modelId="{DD97745A-9AF9-41C1-9FFB-4ECDA60DBC79}" type="parTrans" cxnId="{96E86B7F-4357-4848-BB88-04639540CA68}">
      <dgm:prSet/>
      <dgm:spPr/>
      <dgm:t>
        <a:bodyPr/>
        <a:lstStyle/>
        <a:p>
          <a:endParaRPr lang="en-US"/>
        </a:p>
      </dgm:t>
    </dgm:pt>
    <dgm:pt modelId="{6066B2CD-6431-4553-B594-8AE9829BF14A}" type="sibTrans" cxnId="{96E86B7F-4357-4848-BB88-04639540CA68}">
      <dgm:prSet/>
      <dgm:spPr/>
      <dgm:t>
        <a:bodyPr/>
        <a:lstStyle/>
        <a:p>
          <a:endParaRPr lang="en-US"/>
        </a:p>
      </dgm:t>
    </dgm:pt>
    <dgm:pt modelId="{917AA6C9-F830-46B9-B4E7-02C03007B58D}">
      <dgm:prSet phldrT="[Text]"/>
      <dgm:spPr/>
      <dgm:t>
        <a:bodyPr/>
        <a:lstStyle/>
        <a:p>
          <a:r>
            <a:rPr lang="en-US" dirty="0" smtClean="0"/>
            <a:t>Withdrawal</a:t>
          </a:r>
          <a:endParaRPr lang="en-US" dirty="0"/>
        </a:p>
      </dgm:t>
    </dgm:pt>
    <dgm:pt modelId="{50212B39-DA9F-46A2-B8A5-F8562B30A359}" type="parTrans" cxnId="{5663D510-CE29-492B-919C-6BA0DC4FF0DA}">
      <dgm:prSet/>
      <dgm:spPr/>
      <dgm:t>
        <a:bodyPr/>
        <a:lstStyle/>
        <a:p>
          <a:endParaRPr lang="en-US"/>
        </a:p>
      </dgm:t>
    </dgm:pt>
    <dgm:pt modelId="{DF54975C-A1AB-4BAF-BE08-F7C853594D53}" type="sibTrans" cxnId="{5663D510-CE29-492B-919C-6BA0DC4FF0DA}">
      <dgm:prSet/>
      <dgm:spPr/>
      <dgm:t>
        <a:bodyPr/>
        <a:lstStyle/>
        <a:p>
          <a:endParaRPr lang="en-US"/>
        </a:p>
      </dgm:t>
    </dgm:pt>
    <dgm:pt modelId="{70CB234A-97BC-4841-A914-46DFDF5322B4}">
      <dgm:prSet phldrT="[Text]"/>
      <dgm:spPr/>
      <dgm:t>
        <a:bodyPr/>
        <a:lstStyle/>
        <a:p>
          <a:r>
            <a:rPr lang="en-US" dirty="0" smtClean="0"/>
            <a:t>Exempt</a:t>
          </a:r>
          <a:endParaRPr lang="en-US" dirty="0"/>
        </a:p>
      </dgm:t>
    </dgm:pt>
    <dgm:pt modelId="{1FF0569E-5BBE-4DDF-9979-91EA20A17DD0}" type="parTrans" cxnId="{65760413-8FDD-4386-9241-5D5720012A25}">
      <dgm:prSet/>
      <dgm:spPr/>
      <dgm:t>
        <a:bodyPr/>
        <a:lstStyle/>
        <a:p>
          <a:endParaRPr lang="en-US"/>
        </a:p>
      </dgm:t>
    </dgm:pt>
    <dgm:pt modelId="{B5BDBC8D-102A-496E-8BD6-3093B7303B4E}" type="sibTrans" cxnId="{65760413-8FDD-4386-9241-5D5720012A25}">
      <dgm:prSet/>
      <dgm:spPr/>
      <dgm:t>
        <a:bodyPr/>
        <a:lstStyle/>
        <a:p>
          <a:endParaRPr lang="en-US"/>
        </a:p>
      </dgm:t>
    </dgm:pt>
    <dgm:pt modelId="{6E503FC5-BD3E-4BB5-BFA2-A862CCE8D441}" type="pres">
      <dgm:prSet presAssocID="{FE949ABE-7F25-4298-86D4-7EE9AD4E638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1A384D-09DC-47DC-945A-B1078DE14BBC}" type="pres">
      <dgm:prSet presAssocID="{4AC64632-A59F-4D75-A82D-FBF79D65DB2B}" presName="compNode" presStyleCnt="0"/>
      <dgm:spPr/>
    </dgm:pt>
    <dgm:pt modelId="{ACDA8F9A-3AA8-47BF-A3FE-591ED939DE57}" type="pres">
      <dgm:prSet presAssocID="{4AC64632-A59F-4D75-A82D-FBF79D65DB2B}" presName="aNode" presStyleLbl="bgShp" presStyleIdx="0" presStyleCnt="3"/>
      <dgm:spPr/>
      <dgm:t>
        <a:bodyPr/>
        <a:lstStyle/>
        <a:p>
          <a:endParaRPr lang="en-US"/>
        </a:p>
      </dgm:t>
    </dgm:pt>
    <dgm:pt modelId="{AEFBE476-F74F-4A63-8FCF-DB5CF3B1B5D4}" type="pres">
      <dgm:prSet presAssocID="{4AC64632-A59F-4D75-A82D-FBF79D65DB2B}" presName="textNode" presStyleLbl="bgShp" presStyleIdx="0" presStyleCnt="3"/>
      <dgm:spPr/>
      <dgm:t>
        <a:bodyPr/>
        <a:lstStyle/>
        <a:p>
          <a:endParaRPr lang="en-US"/>
        </a:p>
      </dgm:t>
    </dgm:pt>
    <dgm:pt modelId="{E0CA3051-44D1-49B7-BEC3-83DC56556D55}" type="pres">
      <dgm:prSet presAssocID="{4AC64632-A59F-4D75-A82D-FBF79D65DB2B}" presName="compChildNode" presStyleCnt="0"/>
      <dgm:spPr/>
    </dgm:pt>
    <dgm:pt modelId="{7919B8E0-5A5F-451D-AE16-7691C11E1C22}" type="pres">
      <dgm:prSet presAssocID="{4AC64632-A59F-4D75-A82D-FBF79D65DB2B}" presName="theInnerList" presStyleCnt="0"/>
      <dgm:spPr/>
    </dgm:pt>
    <dgm:pt modelId="{51FB98AA-DF3E-40C9-8011-05DB602DD212}" type="pres">
      <dgm:prSet presAssocID="{D84CCD47-D28D-419D-8880-8C0DAD9A65F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B1F97-C3D4-49C6-B812-7FF73BC1DCF4}" type="pres">
      <dgm:prSet presAssocID="{4AC64632-A59F-4D75-A82D-FBF79D65DB2B}" presName="aSpace" presStyleCnt="0"/>
      <dgm:spPr/>
    </dgm:pt>
    <dgm:pt modelId="{7DF6C75A-B824-46DF-B6B4-0DC621F9E038}" type="pres">
      <dgm:prSet presAssocID="{3C8EFF86-A7F7-4D82-865C-7C3F395F4FB8}" presName="compNode" presStyleCnt="0"/>
      <dgm:spPr/>
    </dgm:pt>
    <dgm:pt modelId="{29BCF7FE-0A23-4526-83BE-1E2C8F5E816C}" type="pres">
      <dgm:prSet presAssocID="{3C8EFF86-A7F7-4D82-865C-7C3F395F4FB8}" presName="aNode" presStyleLbl="bgShp" presStyleIdx="1" presStyleCnt="3"/>
      <dgm:spPr/>
      <dgm:t>
        <a:bodyPr/>
        <a:lstStyle/>
        <a:p>
          <a:endParaRPr lang="en-US"/>
        </a:p>
      </dgm:t>
    </dgm:pt>
    <dgm:pt modelId="{69C69643-B115-4EBF-AD77-6C844FF6DD3F}" type="pres">
      <dgm:prSet presAssocID="{3C8EFF86-A7F7-4D82-865C-7C3F395F4FB8}" presName="textNode" presStyleLbl="bgShp" presStyleIdx="1" presStyleCnt="3"/>
      <dgm:spPr/>
      <dgm:t>
        <a:bodyPr/>
        <a:lstStyle/>
        <a:p>
          <a:endParaRPr lang="en-US"/>
        </a:p>
      </dgm:t>
    </dgm:pt>
    <dgm:pt modelId="{0C78B39D-C3C8-4D72-A0D6-B2E6FB38700B}" type="pres">
      <dgm:prSet presAssocID="{3C8EFF86-A7F7-4D82-865C-7C3F395F4FB8}" presName="compChildNode" presStyleCnt="0"/>
      <dgm:spPr/>
    </dgm:pt>
    <dgm:pt modelId="{075FD136-479E-4FAE-96DD-471A925BFFF2}" type="pres">
      <dgm:prSet presAssocID="{3C8EFF86-A7F7-4D82-865C-7C3F395F4FB8}" presName="theInnerList" presStyleCnt="0"/>
      <dgm:spPr/>
    </dgm:pt>
    <dgm:pt modelId="{C8E505AA-2ABB-4549-A400-C086B1161A1B}" type="pres">
      <dgm:prSet presAssocID="{07378C90-1371-4771-838A-6DB838C4160E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8EE5D-156C-4958-987F-150BF737CE19}" type="pres">
      <dgm:prSet presAssocID="{3C8EFF86-A7F7-4D82-865C-7C3F395F4FB8}" presName="aSpace" presStyleCnt="0"/>
      <dgm:spPr/>
    </dgm:pt>
    <dgm:pt modelId="{03C013B4-5F61-4EB5-89FC-0E4EEB28425E}" type="pres">
      <dgm:prSet presAssocID="{917AA6C9-F830-46B9-B4E7-02C03007B58D}" presName="compNode" presStyleCnt="0"/>
      <dgm:spPr/>
    </dgm:pt>
    <dgm:pt modelId="{01D96B07-6E66-4EC2-A4B6-54D0274D8400}" type="pres">
      <dgm:prSet presAssocID="{917AA6C9-F830-46B9-B4E7-02C03007B58D}" presName="aNode" presStyleLbl="bgShp" presStyleIdx="2" presStyleCnt="3"/>
      <dgm:spPr/>
      <dgm:t>
        <a:bodyPr/>
        <a:lstStyle/>
        <a:p>
          <a:endParaRPr lang="en-US"/>
        </a:p>
      </dgm:t>
    </dgm:pt>
    <dgm:pt modelId="{3488B413-BADD-4796-A640-6C1093D3F832}" type="pres">
      <dgm:prSet presAssocID="{917AA6C9-F830-46B9-B4E7-02C03007B58D}" presName="textNode" presStyleLbl="bgShp" presStyleIdx="2" presStyleCnt="3"/>
      <dgm:spPr/>
      <dgm:t>
        <a:bodyPr/>
        <a:lstStyle/>
        <a:p>
          <a:endParaRPr lang="en-US"/>
        </a:p>
      </dgm:t>
    </dgm:pt>
    <dgm:pt modelId="{CAC180EA-BEC6-4B43-8632-0EAD04DC1AFD}" type="pres">
      <dgm:prSet presAssocID="{917AA6C9-F830-46B9-B4E7-02C03007B58D}" presName="compChildNode" presStyleCnt="0"/>
      <dgm:spPr/>
    </dgm:pt>
    <dgm:pt modelId="{0DD5C2A5-4B50-4B53-80D8-3574DDF9DFB7}" type="pres">
      <dgm:prSet presAssocID="{917AA6C9-F830-46B9-B4E7-02C03007B58D}" presName="theInnerList" presStyleCnt="0"/>
      <dgm:spPr/>
    </dgm:pt>
    <dgm:pt modelId="{0FF3F285-B7AC-4722-9907-3264DC963216}" type="pres">
      <dgm:prSet presAssocID="{70CB234A-97BC-4841-A914-46DFDF5322B4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093DC4-6D76-4DDC-B86A-FCF1D0687D33}" type="presOf" srcId="{917AA6C9-F830-46B9-B4E7-02C03007B58D}" destId="{01D96B07-6E66-4EC2-A4B6-54D0274D8400}" srcOrd="0" destOrd="0" presId="urn:microsoft.com/office/officeart/2005/8/layout/lProcess2"/>
    <dgm:cxn modelId="{6665977E-44FD-470E-BA9E-851343A91B9F}" type="presOf" srcId="{4AC64632-A59F-4D75-A82D-FBF79D65DB2B}" destId="{ACDA8F9A-3AA8-47BF-A3FE-591ED939DE57}" srcOrd="0" destOrd="0" presId="urn:microsoft.com/office/officeart/2005/8/layout/lProcess2"/>
    <dgm:cxn modelId="{92377EFA-55FF-4209-AC52-91AA6D0127C0}" type="presOf" srcId="{917AA6C9-F830-46B9-B4E7-02C03007B58D}" destId="{3488B413-BADD-4796-A640-6C1093D3F832}" srcOrd="1" destOrd="0" presId="urn:microsoft.com/office/officeart/2005/8/layout/lProcess2"/>
    <dgm:cxn modelId="{5EE5AA39-E779-4F10-AC45-F2F1D16B3378}" type="presOf" srcId="{70CB234A-97BC-4841-A914-46DFDF5322B4}" destId="{0FF3F285-B7AC-4722-9907-3264DC963216}" srcOrd="0" destOrd="0" presId="urn:microsoft.com/office/officeart/2005/8/layout/lProcess2"/>
    <dgm:cxn modelId="{3F6A57C6-B13A-46AD-ABA5-E704451CDA8F}" srcId="{4AC64632-A59F-4D75-A82D-FBF79D65DB2B}" destId="{D84CCD47-D28D-419D-8880-8C0DAD9A65F0}" srcOrd="0" destOrd="0" parTransId="{11115F9D-D323-48E0-87EF-56935D66F265}" sibTransId="{DCB5262E-8E92-455A-A692-91C0E7F9E3C6}"/>
    <dgm:cxn modelId="{62A4D5D2-E0B2-4533-B9F1-0B3183B9CB89}" type="presOf" srcId="{3C8EFF86-A7F7-4D82-865C-7C3F395F4FB8}" destId="{69C69643-B115-4EBF-AD77-6C844FF6DD3F}" srcOrd="1" destOrd="0" presId="urn:microsoft.com/office/officeart/2005/8/layout/lProcess2"/>
    <dgm:cxn modelId="{64312902-5490-4D4C-9ABC-6C9113E13916}" type="presOf" srcId="{3C8EFF86-A7F7-4D82-865C-7C3F395F4FB8}" destId="{29BCF7FE-0A23-4526-83BE-1E2C8F5E816C}" srcOrd="0" destOrd="0" presId="urn:microsoft.com/office/officeart/2005/8/layout/lProcess2"/>
    <dgm:cxn modelId="{5663D510-CE29-492B-919C-6BA0DC4FF0DA}" srcId="{FE949ABE-7F25-4298-86D4-7EE9AD4E638E}" destId="{917AA6C9-F830-46B9-B4E7-02C03007B58D}" srcOrd="2" destOrd="0" parTransId="{50212B39-DA9F-46A2-B8A5-F8562B30A359}" sibTransId="{DF54975C-A1AB-4BAF-BE08-F7C853594D53}"/>
    <dgm:cxn modelId="{96E86B7F-4357-4848-BB88-04639540CA68}" srcId="{3C8EFF86-A7F7-4D82-865C-7C3F395F4FB8}" destId="{07378C90-1371-4771-838A-6DB838C4160E}" srcOrd="0" destOrd="0" parTransId="{DD97745A-9AF9-41C1-9FFB-4ECDA60DBC79}" sibTransId="{6066B2CD-6431-4553-B594-8AE9829BF14A}"/>
    <dgm:cxn modelId="{EE728484-C6DF-45FB-BA82-3FBCC6744753}" type="presOf" srcId="{D84CCD47-D28D-419D-8880-8C0DAD9A65F0}" destId="{51FB98AA-DF3E-40C9-8011-05DB602DD212}" srcOrd="0" destOrd="0" presId="urn:microsoft.com/office/officeart/2005/8/layout/lProcess2"/>
    <dgm:cxn modelId="{65760413-8FDD-4386-9241-5D5720012A25}" srcId="{917AA6C9-F830-46B9-B4E7-02C03007B58D}" destId="{70CB234A-97BC-4841-A914-46DFDF5322B4}" srcOrd="0" destOrd="0" parTransId="{1FF0569E-5BBE-4DDF-9979-91EA20A17DD0}" sibTransId="{B5BDBC8D-102A-496E-8BD6-3093B7303B4E}"/>
    <dgm:cxn modelId="{1FAE06E5-5109-4B8F-B7B6-BEB1C3F06541}" srcId="{FE949ABE-7F25-4298-86D4-7EE9AD4E638E}" destId="{4AC64632-A59F-4D75-A82D-FBF79D65DB2B}" srcOrd="0" destOrd="0" parTransId="{C8DBAC94-509B-47FE-97A3-D801D7437931}" sibTransId="{828A9ACB-D1E4-4025-913F-1C4DFAA31F00}"/>
    <dgm:cxn modelId="{F6F83E6D-DDE0-4C65-8858-CE142EC90106}" type="presOf" srcId="{4AC64632-A59F-4D75-A82D-FBF79D65DB2B}" destId="{AEFBE476-F74F-4A63-8FCF-DB5CF3B1B5D4}" srcOrd="1" destOrd="0" presId="urn:microsoft.com/office/officeart/2005/8/layout/lProcess2"/>
    <dgm:cxn modelId="{CF6B99BF-E398-41F3-8B79-A290EEA2359E}" type="presOf" srcId="{FE949ABE-7F25-4298-86D4-7EE9AD4E638E}" destId="{6E503FC5-BD3E-4BB5-BFA2-A862CCE8D441}" srcOrd="0" destOrd="0" presId="urn:microsoft.com/office/officeart/2005/8/layout/lProcess2"/>
    <dgm:cxn modelId="{A204607E-72C0-483D-8882-F0D11619AC26}" srcId="{FE949ABE-7F25-4298-86D4-7EE9AD4E638E}" destId="{3C8EFF86-A7F7-4D82-865C-7C3F395F4FB8}" srcOrd="1" destOrd="0" parTransId="{BB98BAC8-9EC6-4A4A-8235-D393F57743A3}" sibTransId="{8D96A3AA-FF57-4538-8EBF-C31A8EE2A3FF}"/>
    <dgm:cxn modelId="{9BDBD865-589F-47A3-8A6F-84B1572E7EF8}" type="presOf" srcId="{07378C90-1371-4771-838A-6DB838C4160E}" destId="{C8E505AA-2ABB-4549-A400-C086B1161A1B}" srcOrd="0" destOrd="0" presId="urn:microsoft.com/office/officeart/2005/8/layout/lProcess2"/>
    <dgm:cxn modelId="{2140FF83-E5C6-4440-B3B7-7FD90F058CFF}" type="presParOf" srcId="{6E503FC5-BD3E-4BB5-BFA2-A862CCE8D441}" destId="{6C1A384D-09DC-47DC-945A-B1078DE14BBC}" srcOrd="0" destOrd="0" presId="urn:microsoft.com/office/officeart/2005/8/layout/lProcess2"/>
    <dgm:cxn modelId="{9C3F80D7-C3A5-4BB4-A825-C04EBC8B6D0C}" type="presParOf" srcId="{6C1A384D-09DC-47DC-945A-B1078DE14BBC}" destId="{ACDA8F9A-3AA8-47BF-A3FE-591ED939DE57}" srcOrd="0" destOrd="0" presId="urn:microsoft.com/office/officeart/2005/8/layout/lProcess2"/>
    <dgm:cxn modelId="{BA42674F-4C28-4AF0-ACDD-17B180AE3F8E}" type="presParOf" srcId="{6C1A384D-09DC-47DC-945A-B1078DE14BBC}" destId="{AEFBE476-F74F-4A63-8FCF-DB5CF3B1B5D4}" srcOrd="1" destOrd="0" presId="urn:microsoft.com/office/officeart/2005/8/layout/lProcess2"/>
    <dgm:cxn modelId="{9C275956-9789-4D85-9298-1F55F3E824E6}" type="presParOf" srcId="{6C1A384D-09DC-47DC-945A-B1078DE14BBC}" destId="{E0CA3051-44D1-49B7-BEC3-83DC56556D55}" srcOrd="2" destOrd="0" presId="urn:microsoft.com/office/officeart/2005/8/layout/lProcess2"/>
    <dgm:cxn modelId="{EC3FD107-67F6-423D-9FA9-E75785FC1839}" type="presParOf" srcId="{E0CA3051-44D1-49B7-BEC3-83DC56556D55}" destId="{7919B8E0-5A5F-451D-AE16-7691C11E1C22}" srcOrd="0" destOrd="0" presId="urn:microsoft.com/office/officeart/2005/8/layout/lProcess2"/>
    <dgm:cxn modelId="{2B71C464-D288-4E23-84C0-0BE6B15CCF2B}" type="presParOf" srcId="{7919B8E0-5A5F-451D-AE16-7691C11E1C22}" destId="{51FB98AA-DF3E-40C9-8011-05DB602DD212}" srcOrd="0" destOrd="0" presId="urn:microsoft.com/office/officeart/2005/8/layout/lProcess2"/>
    <dgm:cxn modelId="{8A5DBE93-F6C1-42FF-8BC3-C8E04A4A47AF}" type="presParOf" srcId="{6E503FC5-BD3E-4BB5-BFA2-A862CCE8D441}" destId="{FD2B1F97-C3D4-49C6-B812-7FF73BC1DCF4}" srcOrd="1" destOrd="0" presId="urn:microsoft.com/office/officeart/2005/8/layout/lProcess2"/>
    <dgm:cxn modelId="{8C24B447-EF58-4EDF-8C31-412BAE6577C0}" type="presParOf" srcId="{6E503FC5-BD3E-4BB5-BFA2-A862CCE8D441}" destId="{7DF6C75A-B824-46DF-B6B4-0DC621F9E038}" srcOrd="2" destOrd="0" presId="urn:microsoft.com/office/officeart/2005/8/layout/lProcess2"/>
    <dgm:cxn modelId="{D1819043-FEC5-4568-9FB7-531F3F866853}" type="presParOf" srcId="{7DF6C75A-B824-46DF-B6B4-0DC621F9E038}" destId="{29BCF7FE-0A23-4526-83BE-1E2C8F5E816C}" srcOrd="0" destOrd="0" presId="urn:microsoft.com/office/officeart/2005/8/layout/lProcess2"/>
    <dgm:cxn modelId="{68A61570-FAEF-42A3-8537-B71C7DFCDBEC}" type="presParOf" srcId="{7DF6C75A-B824-46DF-B6B4-0DC621F9E038}" destId="{69C69643-B115-4EBF-AD77-6C844FF6DD3F}" srcOrd="1" destOrd="0" presId="urn:microsoft.com/office/officeart/2005/8/layout/lProcess2"/>
    <dgm:cxn modelId="{E9261C2E-E572-47A2-A4AD-29F1E7D0FE5E}" type="presParOf" srcId="{7DF6C75A-B824-46DF-B6B4-0DC621F9E038}" destId="{0C78B39D-C3C8-4D72-A0D6-B2E6FB38700B}" srcOrd="2" destOrd="0" presId="urn:microsoft.com/office/officeart/2005/8/layout/lProcess2"/>
    <dgm:cxn modelId="{355CC8C1-F27B-434D-A477-B09D3596B9BF}" type="presParOf" srcId="{0C78B39D-C3C8-4D72-A0D6-B2E6FB38700B}" destId="{075FD136-479E-4FAE-96DD-471A925BFFF2}" srcOrd="0" destOrd="0" presId="urn:microsoft.com/office/officeart/2005/8/layout/lProcess2"/>
    <dgm:cxn modelId="{27E399AC-105A-4B9D-B404-5AC9178DCC0E}" type="presParOf" srcId="{075FD136-479E-4FAE-96DD-471A925BFFF2}" destId="{C8E505AA-2ABB-4549-A400-C086B1161A1B}" srcOrd="0" destOrd="0" presId="urn:microsoft.com/office/officeart/2005/8/layout/lProcess2"/>
    <dgm:cxn modelId="{E14B9914-1BD8-4CE9-96E4-F6B407B7CC26}" type="presParOf" srcId="{6E503FC5-BD3E-4BB5-BFA2-A862CCE8D441}" destId="{F6F8EE5D-156C-4958-987F-150BF737CE19}" srcOrd="3" destOrd="0" presId="urn:microsoft.com/office/officeart/2005/8/layout/lProcess2"/>
    <dgm:cxn modelId="{67E8A208-36CE-41AF-8CC6-ACDD8C302C0B}" type="presParOf" srcId="{6E503FC5-BD3E-4BB5-BFA2-A862CCE8D441}" destId="{03C013B4-5F61-4EB5-89FC-0E4EEB28425E}" srcOrd="4" destOrd="0" presId="urn:microsoft.com/office/officeart/2005/8/layout/lProcess2"/>
    <dgm:cxn modelId="{915DE958-E5E1-4E8D-86FD-C7A0B53FD54A}" type="presParOf" srcId="{03C013B4-5F61-4EB5-89FC-0E4EEB28425E}" destId="{01D96B07-6E66-4EC2-A4B6-54D0274D8400}" srcOrd="0" destOrd="0" presId="urn:microsoft.com/office/officeart/2005/8/layout/lProcess2"/>
    <dgm:cxn modelId="{EBD11991-77B3-4B48-A7A6-57543B2A7F54}" type="presParOf" srcId="{03C013B4-5F61-4EB5-89FC-0E4EEB28425E}" destId="{3488B413-BADD-4796-A640-6C1093D3F832}" srcOrd="1" destOrd="0" presId="urn:microsoft.com/office/officeart/2005/8/layout/lProcess2"/>
    <dgm:cxn modelId="{5CF7F330-E471-4E99-89DE-EA58D4A572F9}" type="presParOf" srcId="{03C013B4-5F61-4EB5-89FC-0E4EEB28425E}" destId="{CAC180EA-BEC6-4B43-8632-0EAD04DC1AFD}" srcOrd="2" destOrd="0" presId="urn:microsoft.com/office/officeart/2005/8/layout/lProcess2"/>
    <dgm:cxn modelId="{761F8F42-2F54-4150-B31D-891E5FA0CF82}" type="presParOf" srcId="{CAC180EA-BEC6-4B43-8632-0EAD04DC1AFD}" destId="{0DD5C2A5-4B50-4B53-80D8-3574DDF9DFB7}" srcOrd="0" destOrd="0" presId="urn:microsoft.com/office/officeart/2005/8/layout/lProcess2"/>
    <dgm:cxn modelId="{E904219B-E2E9-41B8-9605-714416778531}" type="presParOf" srcId="{0DD5C2A5-4B50-4B53-80D8-3574DDF9DFB7}" destId="{0FF3F285-B7AC-4722-9907-3264DC96321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E949ABE-7F25-4298-86D4-7EE9AD4E638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64632-A59F-4D75-A82D-FBF79D65DB2B}">
      <dgm:prSet phldrT="[Text]"/>
      <dgm:spPr/>
      <dgm:t>
        <a:bodyPr/>
        <a:lstStyle/>
        <a:p>
          <a:r>
            <a:rPr lang="en-US" dirty="0" smtClean="0"/>
            <a:t>Tax</a:t>
          </a:r>
          <a:endParaRPr lang="en-US" dirty="0"/>
        </a:p>
      </dgm:t>
    </dgm:pt>
    <dgm:pt modelId="{C8DBAC94-509B-47FE-97A3-D801D7437931}" type="parTrans" cxnId="{1FAE06E5-5109-4B8F-B7B6-BEB1C3F06541}">
      <dgm:prSet/>
      <dgm:spPr/>
      <dgm:t>
        <a:bodyPr/>
        <a:lstStyle/>
        <a:p>
          <a:endParaRPr lang="en-US"/>
        </a:p>
      </dgm:t>
    </dgm:pt>
    <dgm:pt modelId="{828A9ACB-D1E4-4025-913F-1C4DFAA31F00}" type="sibTrans" cxnId="{1FAE06E5-5109-4B8F-B7B6-BEB1C3F06541}">
      <dgm:prSet/>
      <dgm:spPr/>
      <dgm:t>
        <a:bodyPr/>
        <a:lstStyle/>
        <a:p>
          <a:endParaRPr lang="en-US"/>
        </a:p>
      </dgm:t>
    </dgm:pt>
    <dgm:pt modelId="{F800053E-A402-4FEB-977A-F5AB6DD25696}">
      <dgm:prSet phldrT="[Text]"/>
      <dgm:spPr/>
      <dgm:t>
        <a:bodyPr/>
        <a:lstStyle/>
        <a:p>
          <a:r>
            <a:rPr lang="en-US" dirty="0" smtClean="0"/>
            <a:t>Excise</a:t>
          </a:r>
          <a:endParaRPr lang="en-US" dirty="0"/>
        </a:p>
      </dgm:t>
    </dgm:pt>
    <dgm:pt modelId="{8448F2BC-E004-4686-8B50-A7C0E0393722}" type="parTrans" cxnId="{1E113D86-0DEE-44E6-BED6-5791965C7F83}">
      <dgm:prSet/>
      <dgm:spPr/>
      <dgm:t>
        <a:bodyPr/>
        <a:lstStyle/>
        <a:p>
          <a:endParaRPr lang="en-US"/>
        </a:p>
      </dgm:t>
    </dgm:pt>
    <dgm:pt modelId="{FDCDF243-C30D-476B-9E73-9D79803BEDCE}" type="sibTrans" cxnId="{1E113D86-0DEE-44E6-BED6-5791965C7F83}">
      <dgm:prSet/>
      <dgm:spPr/>
      <dgm:t>
        <a:bodyPr/>
        <a:lstStyle/>
        <a:p>
          <a:endParaRPr lang="en-US"/>
        </a:p>
      </dgm:t>
    </dgm:pt>
    <dgm:pt modelId="{8CA31B3E-1FFF-43AD-8A32-B9C3548B9CE6}">
      <dgm:prSet phldrT="[Text]"/>
      <dgm:spPr/>
      <dgm:t>
        <a:bodyPr/>
        <a:lstStyle/>
        <a:p>
          <a:r>
            <a:rPr lang="en-US" dirty="0" smtClean="0"/>
            <a:t>Biscuit</a:t>
          </a:r>
          <a:endParaRPr lang="en-US" dirty="0"/>
        </a:p>
      </dgm:t>
    </dgm:pt>
    <dgm:pt modelId="{9C9B25C6-9856-4D2E-A0DD-84E71DD1B597}" type="parTrans" cxnId="{E0293006-FAAB-4A73-BD9F-45D2F5CA51B3}">
      <dgm:prSet/>
      <dgm:spPr/>
      <dgm:t>
        <a:bodyPr/>
        <a:lstStyle/>
        <a:p>
          <a:endParaRPr lang="en-US"/>
        </a:p>
      </dgm:t>
    </dgm:pt>
    <dgm:pt modelId="{B2A12BFA-E36D-4003-9896-968206B19C63}" type="sibTrans" cxnId="{E0293006-FAAB-4A73-BD9F-45D2F5CA51B3}">
      <dgm:prSet/>
      <dgm:spPr/>
      <dgm:t>
        <a:bodyPr/>
        <a:lstStyle/>
        <a:p>
          <a:endParaRPr lang="en-US"/>
        </a:p>
      </dgm:t>
    </dgm:pt>
    <dgm:pt modelId="{775B0747-3060-43F7-B9C0-F4589E60CABD}">
      <dgm:prSet phldrT="[Text]"/>
      <dgm:spPr/>
      <dgm:t>
        <a:bodyPr/>
        <a:lstStyle/>
        <a:p>
          <a:r>
            <a:rPr lang="en-US" dirty="0" smtClean="0"/>
            <a:t>6%</a:t>
          </a:r>
          <a:endParaRPr lang="en-US" dirty="0"/>
        </a:p>
      </dgm:t>
    </dgm:pt>
    <dgm:pt modelId="{0838F96C-4662-4033-BF5B-4518B9001A5E}" type="parTrans" cxnId="{D5BF2783-6B89-443B-805F-33239E2AB709}">
      <dgm:prSet/>
      <dgm:spPr/>
      <dgm:t>
        <a:bodyPr/>
        <a:lstStyle/>
        <a:p>
          <a:endParaRPr lang="en-US"/>
        </a:p>
      </dgm:t>
    </dgm:pt>
    <dgm:pt modelId="{644B71BF-230C-497D-96CD-5E59604B5683}" type="sibTrans" cxnId="{D5BF2783-6B89-443B-805F-33239E2AB709}">
      <dgm:prSet/>
      <dgm:spPr/>
      <dgm:t>
        <a:bodyPr/>
        <a:lstStyle/>
        <a:p>
          <a:endParaRPr lang="en-US"/>
        </a:p>
      </dgm:t>
    </dgm:pt>
    <dgm:pt modelId="{42846E88-53C0-49CB-A99E-1400FCBDF5FB}">
      <dgm:prSet phldrT="[Text]"/>
      <dgm:spPr/>
      <dgm:t>
        <a:bodyPr/>
        <a:lstStyle/>
        <a:p>
          <a:r>
            <a:rPr lang="en-US" dirty="0" smtClean="0"/>
            <a:t>Gold jewelry</a:t>
          </a:r>
          <a:endParaRPr lang="en-US" dirty="0"/>
        </a:p>
      </dgm:t>
    </dgm:pt>
    <dgm:pt modelId="{8F2ED752-0444-4276-976A-A829E0EB8700}" type="parTrans" cxnId="{ACF51AA8-8C1F-4B8B-BDC2-EDDFDF4F3B0B}">
      <dgm:prSet/>
      <dgm:spPr/>
      <dgm:t>
        <a:bodyPr/>
        <a:lstStyle/>
        <a:p>
          <a:endParaRPr lang="en-US"/>
        </a:p>
      </dgm:t>
    </dgm:pt>
    <dgm:pt modelId="{CD598C75-6B3F-4251-95AA-6BD3FF75049C}" type="sibTrans" cxnId="{ACF51AA8-8C1F-4B8B-BDC2-EDDFDF4F3B0B}">
      <dgm:prSet/>
      <dgm:spPr/>
      <dgm:t>
        <a:bodyPr/>
        <a:lstStyle/>
        <a:p>
          <a:endParaRPr lang="en-US"/>
        </a:p>
      </dgm:t>
    </dgm:pt>
    <dgm:pt modelId="{E8D823AF-5680-41DC-8DCD-746C9FF914EF}">
      <dgm:prSet phldrT="[Text]"/>
      <dgm:spPr/>
      <dgm:t>
        <a:bodyPr/>
        <a:lstStyle/>
        <a:p>
          <a:r>
            <a:rPr lang="en-US" dirty="0" smtClean="0"/>
            <a:t>1-2%</a:t>
          </a:r>
          <a:endParaRPr lang="en-US" dirty="0"/>
        </a:p>
      </dgm:t>
    </dgm:pt>
    <dgm:pt modelId="{88979667-F319-49A8-839A-1B17FEB4C23F}" type="parTrans" cxnId="{F3A5AB99-B37F-4CE3-B36E-F8E1C12519DE}">
      <dgm:prSet/>
      <dgm:spPr/>
      <dgm:t>
        <a:bodyPr/>
        <a:lstStyle/>
        <a:p>
          <a:endParaRPr lang="en-US"/>
        </a:p>
      </dgm:t>
    </dgm:pt>
    <dgm:pt modelId="{1C5E0538-589E-4EBE-B6B1-AA3BE1E3309D}" type="sibTrans" cxnId="{F3A5AB99-B37F-4CE3-B36E-F8E1C12519DE}">
      <dgm:prSet/>
      <dgm:spPr/>
      <dgm:t>
        <a:bodyPr/>
        <a:lstStyle/>
        <a:p>
          <a:endParaRPr lang="en-US"/>
        </a:p>
      </dgm:t>
    </dgm:pt>
    <dgm:pt modelId="{6E503FC5-BD3E-4BB5-BFA2-A862CCE8D441}" type="pres">
      <dgm:prSet presAssocID="{FE949ABE-7F25-4298-86D4-7EE9AD4E638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1A384D-09DC-47DC-945A-B1078DE14BBC}" type="pres">
      <dgm:prSet presAssocID="{4AC64632-A59F-4D75-A82D-FBF79D65DB2B}" presName="compNode" presStyleCnt="0"/>
      <dgm:spPr/>
    </dgm:pt>
    <dgm:pt modelId="{ACDA8F9A-3AA8-47BF-A3FE-591ED939DE57}" type="pres">
      <dgm:prSet presAssocID="{4AC64632-A59F-4D75-A82D-FBF79D65DB2B}" presName="aNode" presStyleLbl="bgShp" presStyleIdx="0" presStyleCnt="3"/>
      <dgm:spPr/>
      <dgm:t>
        <a:bodyPr/>
        <a:lstStyle/>
        <a:p>
          <a:endParaRPr lang="en-US"/>
        </a:p>
      </dgm:t>
    </dgm:pt>
    <dgm:pt modelId="{AEFBE476-F74F-4A63-8FCF-DB5CF3B1B5D4}" type="pres">
      <dgm:prSet presAssocID="{4AC64632-A59F-4D75-A82D-FBF79D65DB2B}" presName="textNode" presStyleLbl="bgShp" presStyleIdx="0" presStyleCnt="3"/>
      <dgm:spPr/>
      <dgm:t>
        <a:bodyPr/>
        <a:lstStyle/>
        <a:p>
          <a:endParaRPr lang="en-US"/>
        </a:p>
      </dgm:t>
    </dgm:pt>
    <dgm:pt modelId="{E0CA3051-44D1-49B7-BEC3-83DC56556D55}" type="pres">
      <dgm:prSet presAssocID="{4AC64632-A59F-4D75-A82D-FBF79D65DB2B}" presName="compChildNode" presStyleCnt="0"/>
      <dgm:spPr/>
    </dgm:pt>
    <dgm:pt modelId="{7919B8E0-5A5F-451D-AE16-7691C11E1C22}" type="pres">
      <dgm:prSet presAssocID="{4AC64632-A59F-4D75-A82D-FBF79D65DB2B}" presName="theInnerList" presStyleCnt="0"/>
      <dgm:spPr/>
    </dgm:pt>
    <dgm:pt modelId="{914C918D-E317-495F-AB51-B206FD856281}" type="pres">
      <dgm:prSet presAssocID="{F800053E-A402-4FEB-977A-F5AB6DD25696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B1F97-C3D4-49C6-B812-7FF73BC1DCF4}" type="pres">
      <dgm:prSet presAssocID="{4AC64632-A59F-4D75-A82D-FBF79D65DB2B}" presName="aSpace" presStyleCnt="0"/>
      <dgm:spPr/>
    </dgm:pt>
    <dgm:pt modelId="{97B914FE-0F81-4183-ADD7-96CA4C2A1048}" type="pres">
      <dgm:prSet presAssocID="{8CA31B3E-1FFF-43AD-8A32-B9C3548B9CE6}" presName="compNode" presStyleCnt="0"/>
      <dgm:spPr/>
    </dgm:pt>
    <dgm:pt modelId="{FB6F2866-7D31-4630-93C0-D1463D0674DF}" type="pres">
      <dgm:prSet presAssocID="{8CA31B3E-1FFF-43AD-8A32-B9C3548B9CE6}" presName="aNode" presStyleLbl="bgShp" presStyleIdx="1" presStyleCnt="3"/>
      <dgm:spPr/>
      <dgm:t>
        <a:bodyPr/>
        <a:lstStyle/>
        <a:p>
          <a:endParaRPr lang="en-US"/>
        </a:p>
      </dgm:t>
    </dgm:pt>
    <dgm:pt modelId="{43D77597-CEEC-468E-9652-0E4DF681C305}" type="pres">
      <dgm:prSet presAssocID="{8CA31B3E-1FFF-43AD-8A32-B9C3548B9CE6}" presName="textNode" presStyleLbl="bgShp" presStyleIdx="1" presStyleCnt="3"/>
      <dgm:spPr/>
      <dgm:t>
        <a:bodyPr/>
        <a:lstStyle/>
        <a:p>
          <a:endParaRPr lang="en-US"/>
        </a:p>
      </dgm:t>
    </dgm:pt>
    <dgm:pt modelId="{08F91251-E5D2-4E53-BC63-B6F9DBA6025B}" type="pres">
      <dgm:prSet presAssocID="{8CA31B3E-1FFF-43AD-8A32-B9C3548B9CE6}" presName="compChildNode" presStyleCnt="0"/>
      <dgm:spPr/>
    </dgm:pt>
    <dgm:pt modelId="{7B9554E9-D651-427E-A7AA-1F7CD500400E}" type="pres">
      <dgm:prSet presAssocID="{8CA31B3E-1FFF-43AD-8A32-B9C3548B9CE6}" presName="theInnerList" presStyleCnt="0"/>
      <dgm:spPr/>
    </dgm:pt>
    <dgm:pt modelId="{37BEBC85-0AA8-46EE-8343-F0FA683DC29A}" type="pres">
      <dgm:prSet presAssocID="{775B0747-3060-43F7-B9C0-F4589E60CABD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1F6DD-338C-4954-9386-4C16B4B32514}" type="pres">
      <dgm:prSet presAssocID="{8CA31B3E-1FFF-43AD-8A32-B9C3548B9CE6}" presName="aSpace" presStyleCnt="0"/>
      <dgm:spPr/>
    </dgm:pt>
    <dgm:pt modelId="{65880AE4-8970-4C44-A670-B121FFB1CC64}" type="pres">
      <dgm:prSet presAssocID="{42846E88-53C0-49CB-A99E-1400FCBDF5FB}" presName="compNode" presStyleCnt="0"/>
      <dgm:spPr/>
    </dgm:pt>
    <dgm:pt modelId="{D44F657C-7B6B-4463-AE87-1D81490504E4}" type="pres">
      <dgm:prSet presAssocID="{42846E88-53C0-49CB-A99E-1400FCBDF5FB}" presName="aNode" presStyleLbl="bgShp" presStyleIdx="2" presStyleCnt="3"/>
      <dgm:spPr/>
      <dgm:t>
        <a:bodyPr/>
        <a:lstStyle/>
        <a:p>
          <a:endParaRPr lang="en-US"/>
        </a:p>
      </dgm:t>
    </dgm:pt>
    <dgm:pt modelId="{3B0054E7-E35E-4B39-ABD2-EBE8945D28B3}" type="pres">
      <dgm:prSet presAssocID="{42846E88-53C0-49CB-A99E-1400FCBDF5FB}" presName="textNode" presStyleLbl="bgShp" presStyleIdx="2" presStyleCnt="3"/>
      <dgm:spPr/>
      <dgm:t>
        <a:bodyPr/>
        <a:lstStyle/>
        <a:p>
          <a:endParaRPr lang="en-US"/>
        </a:p>
      </dgm:t>
    </dgm:pt>
    <dgm:pt modelId="{EA318A7C-A87A-4DC4-A38E-21D427CC30F4}" type="pres">
      <dgm:prSet presAssocID="{42846E88-53C0-49CB-A99E-1400FCBDF5FB}" presName="compChildNode" presStyleCnt="0"/>
      <dgm:spPr/>
    </dgm:pt>
    <dgm:pt modelId="{9C05CAA6-BE43-4980-B3E2-6AB43493C8E8}" type="pres">
      <dgm:prSet presAssocID="{42846E88-53C0-49CB-A99E-1400FCBDF5FB}" presName="theInnerList" presStyleCnt="0"/>
      <dgm:spPr/>
    </dgm:pt>
    <dgm:pt modelId="{4230164F-C4E5-4545-8F2C-39C37FC6E704}" type="pres">
      <dgm:prSet presAssocID="{E8D823AF-5680-41DC-8DCD-746C9FF914E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6AD151-DC12-4662-861D-A77523705F80}" type="presOf" srcId="{F800053E-A402-4FEB-977A-F5AB6DD25696}" destId="{914C918D-E317-495F-AB51-B206FD856281}" srcOrd="0" destOrd="0" presId="urn:microsoft.com/office/officeart/2005/8/layout/lProcess2"/>
    <dgm:cxn modelId="{E0293006-FAAB-4A73-BD9F-45D2F5CA51B3}" srcId="{FE949ABE-7F25-4298-86D4-7EE9AD4E638E}" destId="{8CA31B3E-1FFF-43AD-8A32-B9C3548B9CE6}" srcOrd="1" destOrd="0" parTransId="{9C9B25C6-9856-4D2E-A0DD-84E71DD1B597}" sibTransId="{B2A12BFA-E36D-4003-9896-968206B19C63}"/>
    <dgm:cxn modelId="{27DAF74A-1395-42C6-90B1-55FF6D0D54DF}" type="presOf" srcId="{E8D823AF-5680-41DC-8DCD-746C9FF914EF}" destId="{4230164F-C4E5-4545-8F2C-39C37FC6E704}" srcOrd="0" destOrd="0" presId="urn:microsoft.com/office/officeart/2005/8/layout/lProcess2"/>
    <dgm:cxn modelId="{1E113D86-0DEE-44E6-BED6-5791965C7F83}" srcId="{4AC64632-A59F-4D75-A82D-FBF79D65DB2B}" destId="{F800053E-A402-4FEB-977A-F5AB6DD25696}" srcOrd="0" destOrd="0" parTransId="{8448F2BC-E004-4686-8B50-A7C0E0393722}" sibTransId="{FDCDF243-C30D-476B-9E73-9D79803BEDCE}"/>
    <dgm:cxn modelId="{6665977E-44FD-470E-BA9E-851343A91B9F}" type="presOf" srcId="{4AC64632-A59F-4D75-A82D-FBF79D65DB2B}" destId="{ACDA8F9A-3AA8-47BF-A3FE-591ED939DE57}" srcOrd="0" destOrd="0" presId="urn:microsoft.com/office/officeart/2005/8/layout/lProcess2"/>
    <dgm:cxn modelId="{D5BF2783-6B89-443B-805F-33239E2AB709}" srcId="{8CA31B3E-1FFF-43AD-8A32-B9C3548B9CE6}" destId="{775B0747-3060-43F7-B9C0-F4589E60CABD}" srcOrd="0" destOrd="0" parTransId="{0838F96C-4662-4033-BF5B-4518B9001A5E}" sibTransId="{644B71BF-230C-497D-96CD-5E59604B5683}"/>
    <dgm:cxn modelId="{1FAE06E5-5109-4B8F-B7B6-BEB1C3F06541}" srcId="{FE949ABE-7F25-4298-86D4-7EE9AD4E638E}" destId="{4AC64632-A59F-4D75-A82D-FBF79D65DB2B}" srcOrd="0" destOrd="0" parTransId="{C8DBAC94-509B-47FE-97A3-D801D7437931}" sibTransId="{828A9ACB-D1E4-4025-913F-1C4DFAA31F00}"/>
    <dgm:cxn modelId="{34C4F085-B2F4-4787-8537-1E464BAB1627}" type="presOf" srcId="{8CA31B3E-1FFF-43AD-8A32-B9C3548B9CE6}" destId="{43D77597-CEEC-468E-9652-0E4DF681C305}" srcOrd="1" destOrd="0" presId="urn:microsoft.com/office/officeart/2005/8/layout/lProcess2"/>
    <dgm:cxn modelId="{ACF51AA8-8C1F-4B8B-BDC2-EDDFDF4F3B0B}" srcId="{FE949ABE-7F25-4298-86D4-7EE9AD4E638E}" destId="{42846E88-53C0-49CB-A99E-1400FCBDF5FB}" srcOrd="2" destOrd="0" parTransId="{8F2ED752-0444-4276-976A-A829E0EB8700}" sibTransId="{CD598C75-6B3F-4251-95AA-6BD3FF75049C}"/>
    <dgm:cxn modelId="{5659ACB7-A268-4F65-B1CC-5E59A520B533}" type="presOf" srcId="{8CA31B3E-1FFF-43AD-8A32-B9C3548B9CE6}" destId="{FB6F2866-7D31-4630-93C0-D1463D0674DF}" srcOrd="0" destOrd="0" presId="urn:microsoft.com/office/officeart/2005/8/layout/lProcess2"/>
    <dgm:cxn modelId="{F3A5AB99-B37F-4CE3-B36E-F8E1C12519DE}" srcId="{42846E88-53C0-49CB-A99E-1400FCBDF5FB}" destId="{E8D823AF-5680-41DC-8DCD-746C9FF914EF}" srcOrd="0" destOrd="0" parTransId="{88979667-F319-49A8-839A-1B17FEB4C23F}" sibTransId="{1C5E0538-589E-4EBE-B6B1-AA3BE1E3309D}"/>
    <dgm:cxn modelId="{CF6B99BF-E398-41F3-8B79-A290EEA2359E}" type="presOf" srcId="{FE949ABE-7F25-4298-86D4-7EE9AD4E638E}" destId="{6E503FC5-BD3E-4BB5-BFA2-A862CCE8D441}" srcOrd="0" destOrd="0" presId="urn:microsoft.com/office/officeart/2005/8/layout/lProcess2"/>
    <dgm:cxn modelId="{4BB1EDE8-C6F2-41BD-9791-7E88CA9DCBA8}" type="presOf" srcId="{42846E88-53C0-49CB-A99E-1400FCBDF5FB}" destId="{3B0054E7-E35E-4B39-ABD2-EBE8945D28B3}" srcOrd="1" destOrd="0" presId="urn:microsoft.com/office/officeart/2005/8/layout/lProcess2"/>
    <dgm:cxn modelId="{ECF468AB-06AE-45A1-BFA6-4AD58BA95A1B}" type="presOf" srcId="{775B0747-3060-43F7-B9C0-F4589E60CABD}" destId="{37BEBC85-0AA8-46EE-8343-F0FA683DC29A}" srcOrd="0" destOrd="0" presId="urn:microsoft.com/office/officeart/2005/8/layout/lProcess2"/>
    <dgm:cxn modelId="{7982968F-1611-417F-B533-609713398934}" type="presOf" srcId="{42846E88-53C0-49CB-A99E-1400FCBDF5FB}" destId="{D44F657C-7B6B-4463-AE87-1D81490504E4}" srcOrd="0" destOrd="0" presId="urn:microsoft.com/office/officeart/2005/8/layout/lProcess2"/>
    <dgm:cxn modelId="{F6F83E6D-DDE0-4C65-8858-CE142EC90106}" type="presOf" srcId="{4AC64632-A59F-4D75-A82D-FBF79D65DB2B}" destId="{AEFBE476-F74F-4A63-8FCF-DB5CF3B1B5D4}" srcOrd="1" destOrd="0" presId="urn:microsoft.com/office/officeart/2005/8/layout/lProcess2"/>
    <dgm:cxn modelId="{2140FF83-E5C6-4440-B3B7-7FD90F058CFF}" type="presParOf" srcId="{6E503FC5-BD3E-4BB5-BFA2-A862CCE8D441}" destId="{6C1A384D-09DC-47DC-945A-B1078DE14BBC}" srcOrd="0" destOrd="0" presId="urn:microsoft.com/office/officeart/2005/8/layout/lProcess2"/>
    <dgm:cxn modelId="{9C3F80D7-C3A5-4BB4-A825-C04EBC8B6D0C}" type="presParOf" srcId="{6C1A384D-09DC-47DC-945A-B1078DE14BBC}" destId="{ACDA8F9A-3AA8-47BF-A3FE-591ED939DE57}" srcOrd="0" destOrd="0" presId="urn:microsoft.com/office/officeart/2005/8/layout/lProcess2"/>
    <dgm:cxn modelId="{BA42674F-4C28-4AF0-ACDD-17B180AE3F8E}" type="presParOf" srcId="{6C1A384D-09DC-47DC-945A-B1078DE14BBC}" destId="{AEFBE476-F74F-4A63-8FCF-DB5CF3B1B5D4}" srcOrd="1" destOrd="0" presId="urn:microsoft.com/office/officeart/2005/8/layout/lProcess2"/>
    <dgm:cxn modelId="{9C275956-9789-4D85-9298-1F55F3E824E6}" type="presParOf" srcId="{6C1A384D-09DC-47DC-945A-B1078DE14BBC}" destId="{E0CA3051-44D1-49B7-BEC3-83DC56556D55}" srcOrd="2" destOrd="0" presId="urn:microsoft.com/office/officeart/2005/8/layout/lProcess2"/>
    <dgm:cxn modelId="{EC3FD107-67F6-423D-9FA9-E75785FC1839}" type="presParOf" srcId="{E0CA3051-44D1-49B7-BEC3-83DC56556D55}" destId="{7919B8E0-5A5F-451D-AE16-7691C11E1C22}" srcOrd="0" destOrd="0" presId="urn:microsoft.com/office/officeart/2005/8/layout/lProcess2"/>
    <dgm:cxn modelId="{9948D7D6-F8E3-4886-A08E-E5388969DFE6}" type="presParOf" srcId="{7919B8E0-5A5F-451D-AE16-7691C11E1C22}" destId="{914C918D-E317-495F-AB51-B206FD856281}" srcOrd="0" destOrd="0" presId="urn:microsoft.com/office/officeart/2005/8/layout/lProcess2"/>
    <dgm:cxn modelId="{5272E22C-3CA9-4811-8BB3-69BA32951711}" type="presParOf" srcId="{6E503FC5-BD3E-4BB5-BFA2-A862CCE8D441}" destId="{FD2B1F97-C3D4-49C6-B812-7FF73BC1DCF4}" srcOrd="1" destOrd="0" presId="urn:microsoft.com/office/officeart/2005/8/layout/lProcess2"/>
    <dgm:cxn modelId="{2D960B71-65D4-4817-8EC3-F2E72AB3D448}" type="presParOf" srcId="{6E503FC5-BD3E-4BB5-BFA2-A862CCE8D441}" destId="{97B914FE-0F81-4183-ADD7-96CA4C2A1048}" srcOrd="2" destOrd="0" presId="urn:microsoft.com/office/officeart/2005/8/layout/lProcess2"/>
    <dgm:cxn modelId="{DCC4DDF3-70FE-450B-99D1-EEDD5B1314B9}" type="presParOf" srcId="{97B914FE-0F81-4183-ADD7-96CA4C2A1048}" destId="{FB6F2866-7D31-4630-93C0-D1463D0674DF}" srcOrd="0" destOrd="0" presId="urn:microsoft.com/office/officeart/2005/8/layout/lProcess2"/>
    <dgm:cxn modelId="{A7F24ABA-1F77-47A5-A05C-EFFF894472A3}" type="presParOf" srcId="{97B914FE-0F81-4183-ADD7-96CA4C2A1048}" destId="{43D77597-CEEC-468E-9652-0E4DF681C305}" srcOrd="1" destOrd="0" presId="urn:microsoft.com/office/officeart/2005/8/layout/lProcess2"/>
    <dgm:cxn modelId="{CAA7B667-B8F5-4B44-84CC-95AFC915ECAA}" type="presParOf" srcId="{97B914FE-0F81-4183-ADD7-96CA4C2A1048}" destId="{08F91251-E5D2-4E53-BC63-B6F9DBA6025B}" srcOrd="2" destOrd="0" presId="urn:microsoft.com/office/officeart/2005/8/layout/lProcess2"/>
    <dgm:cxn modelId="{6050D77E-E754-444C-97B4-D15CD83B5E0F}" type="presParOf" srcId="{08F91251-E5D2-4E53-BC63-B6F9DBA6025B}" destId="{7B9554E9-D651-427E-A7AA-1F7CD500400E}" srcOrd="0" destOrd="0" presId="urn:microsoft.com/office/officeart/2005/8/layout/lProcess2"/>
    <dgm:cxn modelId="{13D66287-3E56-461E-80CB-DBC841FF9D60}" type="presParOf" srcId="{7B9554E9-D651-427E-A7AA-1F7CD500400E}" destId="{37BEBC85-0AA8-46EE-8343-F0FA683DC29A}" srcOrd="0" destOrd="0" presId="urn:microsoft.com/office/officeart/2005/8/layout/lProcess2"/>
    <dgm:cxn modelId="{ECF86552-4FE8-462F-8CE0-90FD58004093}" type="presParOf" srcId="{6E503FC5-BD3E-4BB5-BFA2-A862CCE8D441}" destId="{F871F6DD-338C-4954-9386-4C16B4B32514}" srcOrd="3" destOrd="0" presId="urn:microsoft.com/office/officeart/2005/8/layout/lProcess2"/>
    <dgm:cxn modelId="{7F6F8FE2-167E-4DF5-9EA9-3B33F878E9AE}" type="presParOf" srcId="{6E503FC5-BD3E-4BB5-BFA2-A862CCE8D441}" destId="{65880AE4-8970-4C44-A670-B121FFB1CC64}" srcOrd="4" destOrd="0" presId="urn:microsoft.com/office/officeart/2005/8/layout/lProcess2"/>
    <dgm:cxn modelId="{4F76BD39-B287-4DBB-8AED-2AFA1A9C8082}" type="presParOf" srcId="{65880AE4-8970-4C44-A670-B121FFB1CC64}" destId="{D44F657C-7B6B-4463-AE87-1D81490504E4}" srcOrd="0" destOrd="0" presId="urn:microsoft.com/office/officeart/2005/8/layout/lProcess2"/>
    <dgm:cxn modelId="{95FB0F9A-308D-4D91-9EA0-A95F4DA7FAAA}" type="presParOf" srcId="{65880AE4-8970-4C44-A670-B121FFB1CC64}" destId="{3B0054E7-E35E-4B39-ABD2-EBE8945D28B3}" srcOrd="1" destOrd="0" presId="urn:microsoft.com/office/officeart/2005/8/layout/lProcess2"/>
    <dgm:cxn modelId="{65593E94-96BC-467C-97B5-72899C990DF1}" type="presParOf" srcId="{65880AE4-8970-4C44-A670-B121FFB1CC64}" destId="{EA318A7C-A87A-4DC4-A38E-21D427CC30F4}" srcOrd="2" destOrd="0" presId="urn:microsoft.com/office/officeart/2005/8/layout/lProcess2"/>
    <dgm:cxn modelId="{0E219879-E7FF-401B-9E8B-00A3170C35A2}" type="presParOf" srcId="{EA318A7C-A87A-4DC4-A38E-21D427CC30F4}" destId="{9C05CAA6-BE43-4980-B3E2-6AB43493C8E8}" srcOrd="0" destOrd="0" presId="urn:microsoft.com/office/officeart/2005/8/layout/lProcess2"/>
    <dgm:cxn modelId="{24EF14CC-0DDA-472F-BC34-3AA1114F8A89}" type="presParOf" srcId="{9C05CAA6-BE43-4980-B3E2-6AB43493C8E8}" destId="{4230164F-C4E5-4545-8F2C-39C37FC6E70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5F52EA9-152A-4DB1-AB3C-17EF8F9EA36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5157D7-7DD2-4B27-A230-622D6E0BCAC4}">
      <dgm:prSet phldrT="[Text]"/>
      <dgm:spPr/>
      <dgm:t>
        <a:bodyPr/>
        <a:lstStyle/>
        <a:p>
          <a:r>
            <a:rPr lang="en-US" dirty="0" smtClean="0"/>
            <a:t>President </a:t>
          </a:r>
          <a:endParaRPr lang="en-US" dirty="0"/>
        </a:p>
      </dgm:t>
    </dgm:pt>
    <dgm:pt modelId="{B0454AD0-D5DD-466F-B5F4-255498D46BD3}" type="parTrans" cxnId="{379A1672-5084-4757-8EEE-3C46C5DC417A}">
      <dgm:prSet/>
      <dgm:spPr/>
      <dgm:t>
        <a:bodyPr/>
        <a:lstStyle/>
        <a:p>
          <a:endParaRPr lang="en-US"/>
        </a:p>
      </dgm:t>
    </dgm:pt>
    <dgm:pt modelId="{A2975FC4-634D-47C9-9734-05B690E6FF4F}" type="sibTrans" cxnId="{379A1672-5084-4757-8EEE-3C46C5DC417A}">
      <dgm:prSet/>
      <dgm:spPr/>
      <dgm:t>
        <a:bodyPr/>
        <a:lstStyle/>
        <a:p>
          <a:endParaRPr lang="en-US"/>
        </a:p>
      </dgm:t>
    </dgm:pt>
    <dgm:pt modelId="{2CCCD37E-5B51-400E-A194-5C957AED5CF2}">
      <dgm:prSet phldrT="[Text]"/>
      <dgm:spPr/>
      <dgm:t>
        <a:bodyPr/>
        <a:lstStyle/>
        <a:p>
          <a:r>
            <a:rPr lang="en-US" dirty="0" smtClean="0"/>
            <a:t>PM</a:t>
          </a:r>
          <a:endParaRPr lang="en-US" dirty="0"/>
        </a:p>
      </dgm:t>
    </dgm:pt>
    <dgm:pt modelId="{E69D21BA-3ED7-48DD-BD6C-93A8DE35360A}" type="parTrans" cxnId="{54C7E6F9-1DB6-42CE-AF31-9EBFAC5D2676}">
      <dgm:prSet/>
      <dgm:spPr/>
      <dgm:t>
        <a:bodyPr/>
        <a:lstStyle/>
        <a:p>
          <a:endParaRPr lang="en-US"/>
        </a:p>
      </dgm:t>
    </dgm:pt>
    <dgm:pt modelId="{2B56BDCC-072F-4C93-87BB-2B4FF00F4C14}" type="sibTrans" cxnId="{54C7E6F9-1DB6-42CE-AF31-9EBFAC5D2676}">
      <dgm:prSet/>
      <dgm:spPr/>
      <dgm:t>
        <a:bodyPr/>
        <a:lstStyle/>
        <a:p>
          <a:endParaRPr lang="en-US"/>
        </a:p>
      </dgm:t>
    </dgm:pt>
    <dgm:pt modelId="{AE73E6C8-F44E-409E-85D5-F6F9CC1E4FE3}">
      <dgm:prSet phldrT="[Text]"/>
      <dgm:spPr/>
      <dgm:t>
        <a:bodyPr/>
        <a:lstStyle/>
        <a:p>
          <a:r>
            <a:rPr lang="en-US" dirty="0" smtClean="0"/>
            <a:t>“De Jure” (nominal)</a:t>
          </a:r>
          <a:endParaRPr lang="en-US" dirty="0"/>
        </a:p>
      </dgm:t>
    </dgm:pt>
    <dgm:pt modelId="{9E80D51B-3BF3-4F7A-A4AD-FF8C499D0F07}" type="parTrans" cxnId="{C2B94BE9-3F42-4C80-B384-2F8B5C5B7AA3}">
      <dgm:prSet/>
      <dgm:spPr/>
      <dgm:t>
        <a:bodyPr/>
        <a:lstStyle/>
        <a:p>
          <a:endParaRPr lang="en-US"/>
        </a:p>
      </dgm:t>
    </dgm:pt>
    <dgm:pt modelId="{CFD7A18C-2354-4C3F-B967-25A284899DA0}" type="sibTrans" cxnId="{C2B94BE9-3F42-4C80-B384-2F8B5C5B7AA3}">
      <dgm:prSet/>
      <dgm:spPr/>
      <dgm:t>
        <a:bodyPr/>
        <a:lstStyle/>
        <a:p>
          <a:endParaRPr lang="en-US"/>
        </a:p>
      </dgm:t>
    </dgm:pt>
    <dgm:pt modelId="{0495F199-0628-4DAE-8CB5-242AEAD907B9}">
      <dgm:prSet phldrT="[Text]"/>
      <dgm:spPr/>
      <dgm:t>
        <a:bodyPr/>
        <a:lstStyle/>
        <a:p>
          <a:r>
            <a:rPr lang="en-US" dirty="0" smtClean="0"/>
            <a:t>De Facto (</a:t>
          </a:r>
          <a:r>
            <a:rPr lang="en-US" dirty="0" err="1" smtClean="0"/>
            <a:t>infact</a:t>
          </a:r>
          <a:r>
            <a:rPr lang="en-US" dirty="0" smtClean="0"/>
            <a:t>)</a:t>
          </a:r>
          <a:endParaRPr lang="en-US" dirty="0"/>
        </a:p>
      </dgm:t>
    </dgm:pt>
    <dgm:pt modelId="{A757F095-9290-41E7-90AD-1D3B6CC54DE8}" type="parTrans" cxnId="{6C18B8EA-8F73-440F-B4CE-A8B1A0DF7969}">
      <dgm:prSet/>
      <dgm:spPr/>
      <dgm:t>
        <a:bodyPr/>
        <a:lstStyle/>
        <a:p>
          <a:endParaRPr lang="en-US"/>
        </a:p>
      </dgm:t>
    </dgm:pt>
    <dgm:pt modelId="{1891FBA0-75BB-47FA-B090-7FD2D5000B39}" type="sibTrans" cxnId="{6C18B8EA-8F73-440F-B4CE-A8B1A0DF7969}">
      <dgm:prSet/>
      <dgm:spPr/>
      <dgm:t>
        <a:bodyPr/>
        <a:lstStyle/>
        <a:p>
          <a:endParaRPr lang="en-US"/>
        </a:p>
      </dgm:t>
    </dgm:pt>
    <dgm:pt modelId="{D4C9D1BE-008C-4E96-BEDA-382FC5A91C05}">
      <dgm:prSet phldrT="[Text]"/>
      <dgm:spPr/>
      <dgm:t>
        <a:bodyPr/>
        <a:lstStyle/>
        <a:p>
          <a:r>
            <a:rPr lang="en-US" dirty="0" smtClean="0"/>
            <a:t>UBI: “universal”</a:t>
          </a:r>
          <a:endParaRPr lang="en-US" dirty="0"/>
        </a:p>
      </dgm:t>
    </dgm:pt>
    <dgm:pt modelId="{5F9CE176-3B7D-4851-AB7B-0880A888936E}" type="parTrans" cxnId="{60590453-7650-4013-AA92-AC32BFB8DACD}">
      <dgm:prSet/>
      <dgm:spPr/>
      <dgm:t>
        <a:bodyPr/>
        <a:lstStyle/>
        <a:p>
          <a:endParaRPr lang="en-US"/>
        </a:p>
      </dgm:t>
    </dgm:pt>
    <dgm:pt modelId="{6442BE58-1E34-4C81-8279-A5974130C48C}" type="sibTrans" cxnId="{60590453-7650-4013-AA92-AC32BFB8DACD}">
      <dgm:prSet/>
      <dgm:spPr/>
      <dgm:t>
        <a:bodyPr/>
        <a:lstStyle/>
        <a:p>
          <a:endParaRPr lang="en-US"/>
        </a:p>
      </dgm:t>
    </dgm:pt>
    <dgm:pt modelId="{1A424F2F-01C5-4B58-B7A6-F0CB6BEDB845}">
      <dgm:prSet phldrT="[Text]"/>
      <dgm:spPr/>
      <dgm:t>
        <a:bodyPr/>
        <a:lstStyle/>
        <a:p>
          <a:r>
            <a:rPr lang="en-US" dirty="0" smtClean="0"/>
            <a:t>UBI (not for richest 25%)</a:t>
          </a:r>
          <a:endParaRPr lang="en-US" dirty="0"/>
        </a:p>
      </dgm:t>
    </dgm:pt>
    <dgm:pt modelId="{27B6E16A-AF16-4FD2-A6A1-F2029D7F4EC2}" type="parTrans" cxnId="{8FA4CEF4-B3A5-4881-A0BD-C3FD1E1C9225}">
      <dgm:prSet/>
      <dgm:spPr/>
      <dgm:t>
        <a:bodyPr/>
        <a:lstStyle/>
        <a:p>
          <a:endParaRPr lang="en-US"/>
        </a:p>
      </dgm:t>
    </dgm:pt>
    <dgm:pt modelId="{61D3D45D-DB8A-4493-BE4A-0C5D4D2A3B03}" type="sibTrans" cxnId="{8FA4CEF4-B3A5-4881-A0BD-C3FD1E1C9225}">
      <dgm:prSet/>
      <dgm:spPr/>
      <dgm:t>
        <a:bodyPr/>
        <a:lstStyle/>
        <a:p>
          <a:endParaRPr lang="en-US"/>
        </a:p>
      </dgm:t>
    </dgm:pt>
    <dgm:pt modelId="{EC1623CE-9D8C-42AE-884A-92DBC3E4018C}" type="pres">
      <dgm:prSet presAssocID="{85F52EA9-152A-4DB1-AB3C-17EF8F9EA36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585CA6-71B6-4030-AF44-8570D2AF8C2D}" type="pres">
      <dgm:prSet presAssocID="{285157D7-7DD2-4B27-A230-622D6E0BCAC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F8BB5-55D8-47D1-BA70-59EF80BD54C7}" type="pres">
      <dgm:prSet presAssocID="{A2975FC4-634D-47C9-9734-05B690E6FF4F}" presName="sibTrans" presStyleCnt="0"/>
      <dgm:spPr/>
    </dgm:pt>
    <dgm:pt modelId="{2C956A30-DB25-4BB3-8CA5-343183AE2087}" type="pres">
      <dgm:prSet presAssocID="{2CCCD37E-5B51-400E-A194-5C957AED5CF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590453-7650-4013-AA92-AC32BFB8DACD}" srcId="{285157D7-7DD2-4B27-A230-622D6E0BCAC4}" destId="{D4C9D1BE-008C-4E96-BEDA-382FC5A91C05}" srcOrd="1" destOrd="0" parTransId="{5F9CE176-3B7D-4851-AB7B-0880A888936E}" sibTransId="{6442BE58-1E34-4C81-8279-A5974130C48C}"/>
    <dgm:cxn modelId="{98277657-18A7-418B-86D5-DB53A20E940F}" type="presOf" srcId="{AE73E6C8-F44E-409E-85D5-F6F9CC1E4FE3}" destId="{16585CA6-71B6-4030-AF44-8570D2AF8C2D}" srcOrd="0" destOrd="1" presId="urn:microsoft.com/office/officeart/2005/8/layout/default"/>
    <dgm:cxn modelId="{80D5A519-8179-4BAA-8194-20A9067B06D5}" type="presOf" srcId="{85F52EA9-152A-4DB1-AB3C-17EF8F9EA36F}" destId="{EC1623CE-9D8C-42AE-884A-92DBC3E4018C}" srcOrd="0" destOrd="0" presId="urn:microsoft.com/office/officeart/2005/8/layout/default"/>
    <dgm:cxn modelId="{C2B94BE9-3F42-4C80-B384-2F8B5C5B7AA3}" srcId="{285157D7-7DD2-4B27-A230-622D6E0BCAC4}" destId="{AE73E6C8-F44E-409E-85D5-F6F9CC1E4FE3}" srcOrd="0" destOrd="0" parTransId="{9E80D51B-3BF3-4F7A-A4AD-FF8C499D0F07}" sibTransId="{CFD7A18C-2354-4C3F-B967-25A284899DA0}"/>
    <dgm:cxn modelId="{54C7E6F9-1DB6-42CE-AF31-9EBFAC5D2676}" srcId="{85F52EA9-152A-4DB1-AB3C-17EF8F9EA36F}" destId="{2CCCD37E-5B51-400E-A194-5C957AED5CF2}" srcOrd="1" destOrd="0" parTransId="{E69D21BA-3ED7-48DD-BD6C-93A8DE35360A}" sibTransId="{2B56BDCC-072F-4C93-87BB-2B4FF00F4C14}"/>
    <dgm:cxn modelId="{6C18B8EA-8F73-440F-B4CE-A8B1A0DF7969}" srcId="{2CCCD37E-5B51-400E-A194-5C957AED5CF2}" destId="{0495F199-0628-4DAE-8CB5-242AEAD907B9}" srcOrd="0" destOrd="0" parTransId="{A757F095-9290-41E7-90AD-1D3B6CC54DE8}" sibTransId="{1891FBA0-75BB-47FA-B090-7FD2D5000B39}"/>
    <dgm:cxn modelId="{028FE734-8B5B-4469-A572-8ED8E43EE764}" type="presOf" srcId="{285157D7-7DD2-4B27-A230-622D6E0BCAC4}" destId="{16585CA6-71B6-4030-AF44-8570D2AF8C2D}" srcOrd="0" destOrd="0" presId="urn:microsoft.com/office/officeart/2005/8/layout/default"/>
    <dgm:cxn modelId="{D93EC200-4E8A-4E4C-80DC-CB87DBBBD77C}" type="presOf" srcId="{D4C9D1BE-008C-4E96-BEDA-382FC5A91C05}" destId="{16585CA6-71B6-4030-AF44-8570D2AF8C2D}" srcOrd="0" destOrd="2" presId="urn:microsoft.com/office/officeart/2005/8/layout/default"/>
    <dgm:cxn modelId="{E52F8D12-C4AC-4EB0-BF2E-73D2B3C4F9E2}" type="presOf" srcId="{1A424F2F-01C5-4B58-B7A6-F0CB6BEDB845}" destId="{2C956A30-DB25-4BB3-8CA5-343183AE2087}" srcOrd="0" destOrd="2" presId="urn:microsoft.com/office/officeart/2005/8/layout/default"/>
    <dgm:cxn modelId="{379A1672-5084-4757-8EEE-3C46C5DC417A}" srcId="{85F52EA9-152A-4DB1-AB3C-17EF8F9EA36F}" destId="{285157D7-7DD2-4B27-A230-622D6E0BCAC4}" srcOrd="0" destOrd="0" parTransId="{B0454AD0-D5DD-466F-B5F4-255498D46BD3}" sibTransId="{A2975FC4-634D-47C9-9734-05B690E6FF4F}"/>
    <dgm:cxn modelId="{CC8E0034-E91C-4D61-8889-443F64C8A35B}" type="presOf" srcId="{2CCCD37E-5B51-400E-A194-5C957AED5CF2}" destId="{2C956A30-DB25-4BB3-8CA5-343183AE2087}" srcOrd="0" destOrd="0" presId="urn:microsoft.com/office/officeart/2005/8/layout/default"/>
    <dgm:cxn modelId="{8FA4CEF4-B3A5-4881-A0BD-C3FD1E1C9225}" srcId="{2CCCD37E-5B51-400E-A194-5C957AED5CF2}" destId="{1A424F2F-01C5-4B58-B7A6-F0CB6BEDB845}" srcOrd="1" destOrd="0" parTransId="{27B6E16A-AF16-4FD2-A6A1-F2029D7F4EC2}" sibTransId="{61D3D45D-DB8A-4493-BE4A-0C5D4D2A3B03}"/>
    <dgm:cxn modelId="{4EA628E6-6054-4C85-A688-ADF7C3810BBD}" type="presOf" srcId="{0495F199-0628-4DAE-8CB5-242AEAD907B9}" destId="{2C956A30-DB25-4BB3-8CA5-343183AE2087}" srcOrd="0" destOrd="1" presId="urn:microsoft.com/office/officeart/2005/8/layout/default"/>
    <dgm:cxn modelId="{790A0E31-45BC-44C9-919C-D9CB966ED05C}" type="presParOf" srcId="{EC1623CE-9D8C-42AE-884A-92DBC3E4018C}" destId="{16585CA6-71B6-4030-AF44-8570D2AF8C2D}" srcOrd="0" destOrd="0" presId="urn:microsoft.com/office/officeart/2005/8/layout/default"/>
    <dgm:cxn modelId="{2851DF71-E1CC-4700-9FC5-4FFF9188B440}" type="presParOf" srcId="{EC1623CE-9D8C-42AE-884A-92DBC3E4018C}" destId="{A64F8BB5-55D8-47D1-BA70-59EF80BD54C7}" srcOrd="1" destOrd="0" presId="urn:microsoft.com/office/officeart/2005/8/layout/default"/>
    <dgm:cxn modelId="{52B81A53-6868-4EE9-B775-A1B06C959C5E}" type="presParOf" srcId="{EC1623CE-9D8C-42AE-884A-92DBC3E4018C}" destId="{2C956A30-DB25-4BB3-8CA5-343183AE208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EE36A8F-BEE4-4A1B-BA64-DD6ECEB9017F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338DB4-B289-48A2-9693-2FA81D1D7B5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“Well-off”</a:t>
          </a:r>
          <a:endParaRPr lang="en-US" dirty="0"/>
        </a:p>
      </dgm:t>
    </dgm:pt>
    <dgm:pt modelId="{0027ADE8-4A65-4C37-A3AB-00762FF0CC6F}" type="parTrans" cxnId="{BF427817-65B7-4B04-BAA6-8CA2057B9FFE}">
      <dgm:prSet/>
      <dgm:spPr/>
      <dgm:t>
        <a:bodyPr/>
        <a:lstStyle/>
        <a:p>
          <a:endParaRPr lang="en-US"/>
        </a:p>
      </dgm:t>
    </dgm:pt>
    <dgm:pt modelId="{C59A59BC-BD57-4414-9832-55DDED5D7A59}" type="sibTrans" cxnId="{BF427817-65B7-4B04-BAA6-8CA2057B9FFE}">
      <dgm:prSet/>
      <dgm:spPr/>
      <dgm:t>
        <a:bodyPr/>
        <a:lstStyle/>
        <a:p>
          <a:endParaRPr lang="en-US"/>
        </a:p>
      </dgm:t>
    </dgm:pt>
    <dgm:pt modelId="{E9E9A871-79FA-4174-A92B-9949EE26A4E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Income tax, </a:t>
          </a:r>
          <a:r>
            <a:rPr lang="en-US" u="sng" dirty="0" smtClean="0"/>
            <a:t>bank balance (demonetization-PAN-Aadhar Seeding)</a:t>
          </a:r>
          <a:endParaRPr lang="en-US" u="sng" dirty="0"/>
        </a:p>
      </dgm:t>
    </dgm:pt>
    <dgm:pt modelId="{688311A8-1615-432F-AD7B-86C52DE6AF4B}" type="parTrans" cxnId="{335D09CF-F578-46C8-991E-598E611E8742}">
      <dgm:prSet/>
      <dgm:spPr/>
      <dgm:t>
        <a:bodyPr/>
        <a:lstStyle/>
        <a:p>
          <a:endParaRPr lang="en-US"/>
        </a:p>
      </dgm:t>
    </dgm:pt>
    <dgm:pt modelId="{BC34C393-2C21-4663-8CD8-418A3C8BAE9E}" type="sibTrans" cxnId="{335D09CF-F578-46C8-991E-598E611E8742}">
      <dgm:prSet/>
      <dgm:spPr/>
      <dgm:t>
        <a:bodyPr/>
        <a:lstStyle/>
        <a:p>
          <a:endParaRPr lang="en-US"/>
        </a:p>
      </dgm:t>
    </dgm:pt>
    <dgm:pt modelId="{6E004B47-6E45-49A5-9563-8B08F78752A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Self Give it up</a:t>
          </a:r>
          <a:endParaRPr lang="en-US" dirty="0"/>
        </a:p>
      </dgm:t>
    </dgm:pt>
    <dgm:pt modelId="{785F98A8-2EA2-4146-AF02-5DD9CB680BF5}" type="parTrans" cxnId="{3151C009-8A3F-4817-97FF-30C08425E418}">
      <dgm:prSet/>
      <dgm:spPr/>
      <dgm:t>
        <a:bodyPr/>
        <a:lstStyle/>
        <a:p>
          <a:endParaRPr lang="en-US"/>
        </a:p>
      </dgm:t>
    </dgm:pt>
    <dgm:pt modelId="{B701F74C-2C15-43E6-99F5-7DA0E165B152}" type="sibTrans" cxnId="{3151C009-8A3F-4817-97FF-30C08425E418}">
      <dgm:prSet/>
      <dgm:spPr/>
      <dgm:t>
        <a:bodyPr/>
        <a:lstStyle/>
        <a:p>
          <a:endParaRPr lang="en-US"/>
        </a:p>
      </dgm:t>
    </dgm:pt>
    <dgm:pt modelId="{148DAC23-3765-4764-A737-56BF905150F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Rural: automobile, TV-fridge </a:t>
          </a:r>
          <a:r>
            <a:rPr lang="en-US" dirty="0" err="1" smtClean="0"/>
            <a:t>etc</a:t>
          </a:r>
          <a:r>
            <a:rPr lang="en-US" dirty="0" smtClean="0"/>
            <a:t> assets (but SECC captured data but doubts.)</a:t>
          </a:r>
          <a:endParaRPr lang="en-US" dirty="0"/>
        </a:p>
      </dgm:t>
    </dgm:pt>
    <dgm:pt modelId="{C0618503-A817-46B1-9903-27DF6415BE24}" type="parTrans" cxnId="{9AE5DE0D-68CC-4997-A416-5BA264E25C12}">
      <dgm:prSet/>
      <dgm:spPr/>
      <dgm:t>
        <a:bodyPr/>
        <a:lstStyle/>
        <a:p>
          <a:endParaRPr lang="en-US"/>
        </a:p>
      </dgm:t>
    </dgm:pt>
    <dgm:pt modelId="{32C217DE-920F-42B4-809F-60A220D31973}" type="sibTrans" cxnId="{9AE5DE0D-68CC-4997-A416-5BA264E25C12}">
      <dgm:prSet/>
      <dgm:spPr/>
      <dgm:t>
        <a:bodyPr/>
        <a:lstStyle/>
        <a:p>
          <a:endParaRPr lang="en-US"/>
        </a:p>
      </dgm:t>
    </dgm:pt>
    <dgm:pt modelId="{DB2450BC-42B4-489B-86BB-87C4F387113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LPG</a:t>
          </a:r>
          <a:endParaRPr lang="en-US" dirty="0"/>
        </a:p>
      </dgm:t>
    </dgm:pt>
    <dgm:pt modelId="{818107A6-BB08-4260-A9DB-8F6516810BEE}" type="parTrans" cxnId="{5E7490A7-3847-4261-8398-2F4D9F5D835A}">
      <dgm:prSet/>
      <dgm:spPr/>
      <dgm:t>
        <a:bodyPr/>
        <a:lstStyle/>
        <a:p>
          <a:endParaRPr lang="en-US"/>
        </a:p>
      </dgm:t>
    </dgm:pt>
    <dgm:pt modelId="{F11FECA0-3872-4CCB-B930-6768C80C6914}" type="sibTrans" cxnId="{5E7490A7-3847-4261-8398-2F4D9F5D835A}">
      <dgm:prSet/>
      <dgm:spPr/>
      <dgm:t>
        <a:bodyPr/>
        <a:lstStyle/>
        <a:p>
          <a:endParaRPr lang="en-US"/>
        </a:p>
      </dgm:t>
    </dgm:pt>
    <dgm:pt modelId="{BB8911F5-F369-481A-8EB0-538EB930FF41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Public list</a:t>
          </a:r>
          <a:endParaRPr lang="en-US" dirty="0"/>
        </a:p>
      </dgm:t>
    </dgm:pt>
    <dgm:pt modelId="{6E51C9B9-D3DD-42FF-A0F3-612D63E2A9F1}" type="parTrans" cxnId="{73D8653C-EB41-4003-91D6-3597B07B36CF}">
      <dgm:prSet/>
      <dgm:spPr/>
      <dgm:t>
        <a:bodyPr/>
        <a:lstStyle/>
        <a:p>
          <a:endParaRPr lang="en-US"/>
        </a:p>
      </dgm:t>
    </dgm:pt>
    <dgm:pt modelId="{FE083F69-9F1D-421E-AF91-D7E3F6FE6AC5}" type="sibTrans" cxnId="{73D8653C-EB41-4003-91D6-3597B07B36CF}">
      <dgm:prSet/>
      <dgm:spPr/>
      <dgm:t>
        <a:bodyPr/>
        <a:lstStyle/>
        <a:p>
          <a:endParaRPr lang="en-US"/>
        </a:p>
      </dgm:t>
    </dgm:pt>
    <dgm:pt modelId="{04242037-6541-4843-B044-43258A21812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Neighbors, relatives will “Whistleblowing” that </a:t>
          </a:r>
          <a:r>
            <a:rPr lang="en-US" dirty="0" err="1" smtClean="0"/>
            <a:t>Mr.ABC</a:t>
          </a:r>
          <a:r>
            <a:rPr lang="en-US" dirty="0" smtClean="0"/>
            <a:t> is ‘well-off’.</a:t>
          </a:r>
          <a:endParaRPr lang="en-US" dirty="0"/>
        </a:p>
      </dgm:t>
    </dgm:pt>
    <dgm:pt modelId="{B7CE385B-D606-4FFE-9FB0-A9990B659546}" type="parTrans" cxnId="{DCB68E61-84A7-480F-B37C-6BAD5F27487D}">
      <dgm:prSet/>
      <dgm:spPr/>
      <dgm:t>
        <a:bodyPr/>
        <a:lstStyle/>
        <a:p>
          <a:endParaRPr lang="en-US"/>
        </a:p>
      </dgm:t>
    </dgm:pt>
    <dgm:pt modelId="{B0B0B717-CD1A-4E13-8E6F-7AEECF62BD07}" type="sibTrans" cxnId="{DCB68E61-84A7-480F-B37C-6BAD5F27487D}">
      <dgm:prSet/>
      <dgm:spPr/>
      <dgm:t>
        <a:bodyPr/>
        <a:lstStyle/>
        <a:p>
          <a:endParaRPr lang="en-US"/>
        </a:p>
      </dgm:t>
    </dgm:pt>
    <dgm:pt modelId="{EDD8A6FE-5679-4A8F-AF6D-FB483C374A7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Self-targeting</a:t>
          </a:r>
          <a:endParaRPr lang="en-US" dirty="0"/>
        </a:p>
      </dgm:t>
    </dgm:pt>
    <dgm:pt modelId="{F8932ADC-1A33-44EB-9B79-EC1987F7AC06}" type="parTrans" cxnId="{1C7060B4-5695-4894-9D9C-8CDB17B7E13F}">
      <dgm:prSet/>
      <dgm:spPr/>
      <dgm:t>
        <a:bodyPr/>
        <a:lstStyle/>
        <a:p>
          <a:endParaRPr lang="en-US"/>
        </a:p>
      </dgm:t>
    </dgm:pt>
    <dgm:pt modelId="{280A696B-C3D7-43E5-A797-6B8C8FF3D442}" type="sibTrans" cxnId="{1C7060B4-5695-4894-9D9C-8CDB17B7E13F}">
      <dgm:prSet/>
      <dgm:spPr/>
      <dgm:t>
        <a:bodyPr/>
        <a:lstStyle/>
        <a:p>
          <a:endParaRPr lang="en-US"/>
        </a:p>
      </dgm:t>
    </dgm:pt>
    <dgm:pt modelId="{EDD41F8F-A89C-4DBF-9C9A-417B6566C50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Regularly visit govt office with documents and biometric thumbprint: [rich don’t have time, so they’ll “EXIT”]</a:t>
          </a:r>
          <a:endParaRPr lang="en-US" dirty="0"/>
        </a:p>
      </dgm:t>
    </dgm:pt>
    <dgm:pt modelId="{4B1024AA-2DCF-4479-AC4F-83D20049F4A2}" type="parTrans" cxnId="{81B3DA9A-02DA-427D-8530-51A53EA454E9}">
      <dgm:prSet/>
      <dgm:spPr/>
      <dgm:t>
        <a:bodyPr/>
        <a:lstStyle/>
        <a:p>
          <a:endParaRPr lang="en-US"/>
        </a:p>
      </dgm:t>
    </dgm:pt>
    <dgm:pt modelId="{B4447934-83D6-4360-9F36-F81F4DA6421C}" type="sibTrans" cxnId="{81B3DA9A-02DA-427D-8530-51A53EA454E9}">
      <dgm:prSet/>
      <dgm:spPr/>
      <dgm:t>
        <a:bodyPr/>
        <a:lstStyle/>
        <a:p>
          <a:endParaRPr lang="en-US"/>
        </a:p>
      </dgm:t>
    </dgm:pt>
    <dgm:pt modelId="{46AC71CC-5EA2-432C-AED1-21850D199F28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Gradualism </a:t>
          </a:r>
          <a:endParaRPr lang="en-US" dirty="0"/>
        </a:p>
      </dgm:t>
    </dgm:pt>
    <dgm:pt modelId="{130A1EDB-F805-48EE-B6F0-CA0F4198421C}" type="parTrans" cxnId="{3ECC6974-BA04-4AFB-822C-3AB53D5148E7}">
      <dgm:prSet/>
      <dgm:spPr/>
      <dgm:t>
        <a:bodyPr/>
        <a:lstStyle/>
        <a:p>
          <a:endParaRPr lang="en-US"/>
        </a:p>
      </dgm:t>
    </dgm:pt>
    <dgm:pt modelId="{1B663F81-099D-43FC-8C1B-8041CE2928F7}" type="sibTrans" cxnId="{3ECC6974-BA04-4AFB-822C-3AB53D5148E7}">
      <dgm:prSet/>
      <dgm:spPr/>
      <dgm:t>
        <a:bodyPr/>
        <a:lstStyle/>
        <a:p>
          <a:endParaRPr lang="en-US"/>
        </a:p>
      </dgm:t>
    </dgm:pt>
    <dgm:pt modelId="{EE5D3370-8893-4A7F-BD80-AF3784F8F33E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Widow&gt; Pregnant &gt; women &gt;…</a:t>
          </a:r>
          <a:endParaRPr lang="en-US" dirty="0"/>
        </a:p>
      </dgm:t>
    </dgm:pt>
    <dgm:pt modelId="{BF707F53-DA28-4A10-AFB6-0EAA93FC586B}" type="parTrans" cxnId="{607A6AFF-BFD0-473B-8DCA-D99717FFCD1A}">
      <dgm:prSet/>
      <dgm:spPr/>
      <dgm:t>
        <a:bodyPr/>
        <a:lstStyle/>
        <a:p>
          <a:endParaRPr lang="en-US"/>
        </a:p>
      </dgm:t>
    </dgm:pt>
    <dgm:pt modelId="{7366396E-4B36-404F-B16B-218F1D539558}" type="sibTrans" cxnId="{607A6AFF-BFD0-473B-8DCA-D99717FFCD1A}">
      <dgm:prSet/>
      <dgm:spPr/>
      <dgm:t>
        <a:bodyPr/>
        <a:lstStyle/>
        <a:p>
          <a:endParaRPr lang="en-US"/>
        </a:p>
      </dgm:t>
    </dgm:pt>
    <dgm:pt modelId="{DA45F73F-6BAD-47C1-AF55-2BBC185DF77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More children- more UBI= overpopulation</a:t>
          </a:r>
          <a:endParaRPr lang="en-US" dirty="0"/>
        </a:p>
      </dgm:t>
    </dgm:pt>
    <dgm:pt modelId="{3F2809B4-B184-4533-93B7-2085B6542911}" type="parTrans" cxnId="{B69AB57E-994C-4784-863E-E8068D3C9FF4}">
      <dgm:prSet/>
      <dgm:spPr/>
      <dgm:t>
        <a:bodyPr/>
        <a:lstStyle/>
        <a:p>
          <a:endParaRPr lang="en-US"/>
        </a:p>
      </dgm:t>
    </dgm:pt>
    <dgm:pt modelId="{9FEC5BEE-7333-4E04-AC40-750188AFFD48}" type="sibTrans" cxnId="{B69AB57E-994C-4784-863E-E8068D3C9FF4}">
      <dgm:prSet/>
      <dgm:spPr/>
      <dgm:t>
        <a:bodyPr/>
        <a:lstStyle/>
        <a:p>
          <a:endParaRPr lang="en-US"/>
        </a:p>
      </dgm:t>
    </dgm:pt>
    <dgm:pt modelId="{9E592BA1-146C-4D9E-A6FC-CB0B96671932}" type="pres">
      <dgm:prSet presAssocID="{6EE36A8F-BEE4-4A1B-BA64-DD6ECEB9017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491016-1FCA-4083-AED5-4F6ED250051B}" type="pres">
      <dgm:prSet presAssocID="{1E338DB4-B289-48A2-9693-2FA81D1D7B53}" presName="linNode" presStyleCnt="0"/>
      <dgm:spPr/>
    </dgm:pt>
    <dgm:pt modelId="{2F74F96B-5CD7-400A-BA92-BB1E09C82E20}" type="pres">
      <dgm:prSet presAssocID="{1E338DB4-B289-48A2-9693-2FA81D1D7B53}" presName="parTx" presStyleLbl="revTx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38F6A7-280E-4CF7-BE18-52E46CE81A0C}" type="pres">
      <dgm:prSet presAssocID="{1E338DB4-B289-48A2-9693-2FA81D1D7B53}" presName="bracket" presStyleLbl="parChTrans1D1" presStyleIdx="0" presStyleCnt="5"/>
      <dgm:spPr/>
    </dgm:pt>
    <dgm:pt modelId="{A29DCC13-7797-4980-A3C9-C1D209EA30FB}" type="pres">
      <dgm:prSet presAssocID="{1E338DB4-B289-48A2-9693-2FA81D1D7B53}" presName="spH" presStyleCnt="0"/>
      <dgm:spPr/>
    </dgm:pt>
    <dgm:pt modelId="{57339C7C-CB5A-4766-9212-59055836DF1C}" type="pres">
      <dgm:prSet presAssocID="{1E338DB4-B289-48A2-9693-2FA81D1D7B53}" presName="des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C8748-070D-453F-BECB-6982CD0486BD}" type="pres">
      <dgm:prSet presAssocID="{C59A59BC-BD57-4414-9832-55DDED5D7A59}" presName="spV" presStyleCnt="0"/>
      <dgm:spPr/>
    </dgm:pt>
    <dgm:pt modelId="{46E3D219-2F76-4E6B-9604-BBFCBA04F45F}" type="pres">
      <dgm:prSet presAssocID="{6E004B47-6E45-49A5-9563-8B08F78752AC}" presName="linNode" presStyleCnt="0"/>
      <dgm:spPr/>
    </dgm:pt>
    <dgm:pt modelId="{21BC7C60-F5C9-47C5-B505-0161A7B55519}" type="pres">
      <dgm:prSet presAssocID="{6E004B47-6E45-49A5-9563-8B08F78752AC}" presName="parTx" presStyleLbl="revTx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309B6-8129-4E1B-B855-0D19B211602E}" type="pres">
      <dgm:prSet presAssocID="{6E004B47-6E45-49A5-9563-8B08F78752AC}" presName="bracket" presStyleLbl="parChTrans1D1" presStyleIdx="1" presStyleCnt="5"/>
      <dgm:spPr/>
    </dgm:pt>
    <dgm:pt modelId="{3D270918-262E-4E70-A976-3A5B6AFF63B5}" type="pres">
      <dgm:prSet presAssocID="{6E004B47-6E45-49A5-9563-8B08F78752AC}" presName="spH" presStyleCnt="0"/>
      <dgm:spPr/>
    </dgm:pt>
    <dgm:pt modelId="{4886B44D-CD04-4387-AB73-A191F576D711}" type="pres">
      <dgm:prSet presAssocID="{6E004B47-6E45-49A5-9563-8B08F78752AC}" presName="des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0726F-F867-400A-A5F9-9C8B80915E20}" type="pres">
      <dgm:prSet presAssocID="{B701F74C-2C15-43E6-99F5-7DA0E165B152}" presName="spV" presStyleCnt="0"/>
      <dgm:spPr/>
    </dgm:pt>
    <dgm:pt modelId="{1770FBBB-1C06-4ECC-8CC8-450803B64B4E}" type="pres">
      <dgm:prSet presAssocID="{BB8911F5-F369-481A-8EB0-538EB930FF41}" presName="linNode" presStyleCnt="0"/>
      <dgm:spPr/>
    </dgm:pt>
    <dgm:pt modelId="{4F2DE8C0-AD07-4468-B1CA-CD33C5B5F5A2}" type="pres">
      <dgm:prSet presAssocID="{BB8911F5-F369-481A-8EB0-538EB930FF41}" presName="parTx" presStyleLbl="revTx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D6B6CD-8AA1-45A6-A7CF-79C3819DAFBD}" type="pres">
      <dgm:prSet presAssocID="{BB8911F5-F369-481A-8EB0-538EB930FF41}" presName="bracket" presStyleLbl="parChTrans1D1" presStyleIdx="2" presStyleCnt="5"/>
      <dgm:spPr/>
    </dgm:pt>
    <dgm:pt modelId="{6470D034-9069-475E-9597-AFD445067FEF}" type="pres">
      <dgm:prSet presAssocID="{BB8911F5-F369-481A-8EB0-538EB930FF41}" presName="spH" presStyleCnt="0"/>
      <dgm:spPr/>
    </dgm:pt>
    <dgm:pt modelId="{FA07E3B0-6754-4C6B-9882-653456E3DD82}" type="pres">
      <dgm:prSet presAssocID="{BB8911F5-F369-481A-8EB0-538EB930FF41}" presName="des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33253-29E1-4A36-A0B2-11697B976D09}" type="pres">
      <dgm:prSet presAssocID="{FE083F69-9F1D-421E-AF91-D7E3F6FE6AC5}" presName="spV" presStyleCnt="0"/>
      <dgm:spPr/>
    </dgm:pt>
    <dgm:pt modelId="{45DCEFD0-B835-4923-AF51-516F8745EA3C}" type="pres">
      <dgm:prSet presAssocID="{EDD8A6FE-5679-4A8F-AF6D-FB483C374A75}" presName="linNode" presStyleCnt="0"/>
      <dgm:spPr/>
    </dgm:pt>
    <dgm:pt modelId="{BE8F867F-E259-44D9-84FD-3991D06FBF7D}" type="pres">
      <dgm:prSet presAssocID="{EDD8A6FE-5679-4A8F-AF6D-FB483C374A75}" presName="parTx" presStyleLbl="revTx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31A796-584B-4847-A6B9-D6AB2D232B15}" type="pres">
      <dgm:prSet presAssocID="{EDD8A6FE-5679-4A8F-AF6D-FB483C374A75}" presName="bracket" presStyleLbl="parChTrans1D1" presStyleIdx="3" presStyleCnt="5"/>
      <dgm:spPr/>
    </dgm:pt>
    <dgm:pt modelId="{A5543C0A-9AC9-43FF-A70A-2BB8A79F85C8}" type="pres">
      <dgm:prSet presAssocID="{EDD8A6FE-5679-4A8F-AF6D-FB483C374A75}" presName="spH" presStyleCnt="0"/>
      <dgm:spPr/>
    </dgm:pt>
    <dgm:pt modelId="{F49C594C-D208-414C-826A-74BD9361F0E0}" type="pres">
      <dgm:prSet presAssocID="{EDD8A6FE-5679-4A8F-AF6D-FB483C374A75}" presName="des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ADED54-4E3F-4B8C-B0C8-4C13BA58F772}" type="pres">
      <dgm:prSet presAssocID="{280A696B-C3D7-43E5-A797-6B8C8FF3D442}" presName="spV" presStyleCnt="0"/>
      <dgm:spPr/>
    </dgm:pt>
    <dgm:pt modelId="{565608F6-FBEA-4B82-AE10-ABFBD3A34311}" type="pres">
      <dgm:prSet presAssocID="{46AC71CC-5EA2-432C-AED1-21850D199F28}" presName="linNode" presStyleCnt="0"/>
      <dgm:spPr/>
    </dgm:pt>
    <dgm:pt modelId="{634B92CB-73DE-4AC5-BBA9-B386EADBF0BA}" type="pres">
      <dgm:prSet presAssocID="{46AC71CC-5EA2-432C-AED1-21850D199F28}" presName="parTx" presStyleLbl="revTx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BDF5D0-C38A-4DE9-BA78-7A62F96DF05B}" type="pres">
      <dgm:prSet presAssocID="{46AC71CC-5EA2-432C-AED1-21850D199F28}" presName="bracket" presStyleLbl="parChTrans1D1" presStyleIdx="4" presStyleCnt="5"/>
      <dgm:spPr/>
    </dgm:pt>
    <dgm:pt modelId="{FD5C278F-7B25-4F7E-9262-29C23415D772}" type="pres">
      <dgm:prSet presAssocID="{46AC71CC-5EA2-432C-AED1-21850D199F28}" presName="spH" presStyleCnt="0"/>
      <dgm:spPr/>
    </dgm:pt>
    <dgm:pt modelId="{B75491DF-196B-4F56-993C-3CD8B6EE8170}" type="pres">
      <dgm:prSet presAssocID="{46AC71CC-5EA2-432C-AED1-21850D199F28}" presName="des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A3727B-1554-409A-AFED-87FEE951BD0B}" type="presOf" srcId="{6E004B47-6E45-49A5-9563-8B08F78752AC}" destId="{21BC7C60-F5C9-47C5-B505-0161A7B55519}" srcOrd="0" destOrd="0" presId="urn:diagrams.loki3.com/BracketList"/>
    <dgm:cxn modelId="{D1B28A0D-A718-4810-908F-908068727720}" type="presOf" srcId="{148DAC23-3765-4764-A737-56BF905150F4}" destId="{57339C7C-CB5A-4766-9212-59055836DF1C}" srcOrd="0" destOrd="0" presId="urn:diagrams.loki3.com/BracketList"/>
    <dgm:cxn modelId="{73D8653C-EB41-4003-91D6-3597B07B36CF}" srcId="{6EE36A8F-BEE4-4A1B-BA64-DD6ECEB9017F}" destId="{BB8911F5-F369-481A-8EB0-538EB930FF41}" srcOrd="2" destOrd="0" parTransId="{6E51C9B9-D3DD-42FF-A0F3-612D63E2A9F1}" sibTransId="{FE083F69-9F1D-421E-AF91-D7E3F6FE6AC5}"/>
    <dgm:cxn modelId="{CD77BA44-D9F1-4F0C-948B-7A6AF7D7B3DB}" type="presOf" srcId="{BB8911F5-F369-481A-8EB0-538EB930FF41}" destId="{4F2DE8C0-AD07-4468-B1CA-CD33C5B5F5A2}" srcOrd="0" destOrd="0" presId="urn:diagrams.loki3.com/BracketList"/>
    <dgm:cxn modelId="{9AE5DE0D-68CC-4997-A416-5BA264E25C12}" srcId="{1E338DB4-B289-48A2-9693-2FA81D1D7B53}" destId="{148DAC23-3765-4764-A737-56BF905150F4}" srcOrd="0" destOrd="0" parTransId="{C0618503-A817-46B1-9903-27DF6415BE24}" sibTransId="{32C217DE-920F-42B4-809F-60A220D31973}"/>
    <dgm:cxn modelId="{81B3DA9A-02DA-427D-8530-51A53EA454E9}" srcId="{EDD8A6FE-5679-4A8F-AF6D-FB483C374A75}" destId="{EDD41F8F-A89C-4DBF-9C9A-417B6566C508}" srcOrd="0" destOrd="0" parTransId="{4B1024AA-2DCF-4479-AC4F-83D20049F4A2}" sibTransId="{B4447934-83D6-4360-9F36-F81F4DA6421C}"/>
    <dgm:cxn modelId="{5E7490A7-3847-4261-8398-2F4D9F5D835A}" srcId="{6E004B47-6E45-49A5-9563-8B08F78752AC}" destId="{DB2450BC-42B4-489B-86BB-87C4F3871131}" srcOrd="0" destOrd="0" parTransId="{818107A6-BB08-4260-A9DB-8F6516810BEE}" sibTransId="{F11FECA0-3872-4CCB-B930-6768C80C6914}"/>
    <dgm:cxn modelId="{1C7060B4-5695-4894-9D9C-8CDB17B7E13F}" srcId="{6EE36A8F-BEE4-4A1B-BA64-DD6ECEB9017F}" destId="{EDD8A6FE-5679-4A8F-AF6D-FB483C374A75}" srcOrd="3" destOrd="0" parTransId="{F8932ADC-1A33-44EB-9B79-EC1987F7AC06}" sibTransId="{280A696B-C3D7-43E5-A797-6B8C8FF3D442}"/>
    <dgm:cxn modelId="{607A6AFF-BFD0-473B-8DCA-D99717FFCD1A}" srcId="{46AC71CC-5EA2-432C-AED1-21850D199F28}" destId="{EE5D3370-8893-4A7F-BD80-AF3784F8F33E}" srcOrd="0" destOrd="0" parTransId="{BF707F53-DA28-4A10-AFB6-0EAA93FC586B}" sibTransId="{7366396E-4B36-404F-B16B-218F1D539558}"/>
    <dgm:cxn modelId="{9D0D0337-95BF-455D-A61F-3A9EBDD8E0EF}" type="presOf" srcId="{6EE36A8F-BEE4-4A1B-BA64-DD6ECEB9017F}" destId="{9E592BA1-146C-4D9E-A6FC-CB0B96671932}" srcOrd="0" destOrd="0" presId="urn:diagrams.loki3.com/BracketList"/>
    <dgm:cxn modelId="{5DA19A61-2BB4-498C-B5A4-FC543528814B}" type="presOf" srcId="{EDD8A6FE-5679-4A8F-AF6D-FB483C374A75}" destId="{BE8F867F-E259-44D9-84FD-3991D06FBF7D}" srcOrd="0" destOrd="0" presId="urn:diagrams.loki3.com/BracketList"/>
    <dgm:cxn modelId="{235733EA-5CF2-47A6-9942-3942B09213B7}" type="presOf" srcId="{E9E9A871-79FA-4174-A92B-9949EE26A4E0}" destId="{57339C7C-CB5A-4766-9212-59055836DF1C}" srcOrd="0" destOrd="1" presId="urn:diagrams.loki3.com/BracketList"/>
    <dgm:cxn modelId="{3ECC6974-BA04-4AFB-822C-3AB53D5148E7}" srcId="{6EE36A8F-BEE4-4A1B-BA64-DD6ECEB9017F}" destId="{46AC71CC-5EA2-432C-AED1-21850D199F28}" srcOrd="4" destOrd="0" parTransId="{130A1EDB-F805-48EE-B6F0-CA0F4198421C}" sibTransId="{1B663F81-099D-43FC-8C1B-8041CE2928F7}"/>
    <dgm:cxn modelId="{FFCFA5B3-A57F-4AEA-B187-90D66DAEE777}" type="presOf" srcId="{EE5D3370-8893-4A7F-BD80-AF3784F8F33E}" destId="{B75491DF-196B-4F56-993C-3CD8B6EE8170}" srcOrd="0" destOrd="0" presId="urn:diagrams.loki3.com/BracketList"/>
    <dgm:cxn modelId="{018DFED3-D729-4460-B799-8074953D3F60}" type="presOf" srcId="{EDD41F8F-A89C-4DBF-9C9A-417B6566C508}" destId="{F49C594C-D208-414C-826A-74BD9361F0E0}" srcOrd="0" destOrd="0" presId="urn:diagrams.loki3.com/BracketList"/>
    <dgm:cxn modelId="{B69AB57E-994C-4784-863E-E8068D3C9FF4}" srcId="{46AC71CC-5EA2-432C-AED1-21850D199F28}" destId="{DA45F73F-6BAD-47C1-AF55-2BBC185DF776}" srcOrd="1" destOrd="0" parTransId="{3F2809B4-B184-4533-93B7-2085B6542911}" sibTransId="{9FEC5BEE-7333-4E04-AC40-750188AFFD48}"/>
    <dgm:cxn modelId="{84CBE7A1-6161-4754-A2A8-2B9F42E5CAC5}" type="presOf" srcId="{04242037-6541-4843-B044-43258A218123}" destId="{FA07E3B0-6754-4C6B-9882-653456E3DD82}" srcOrd="0" destOrd="0" presId="urn:diagrams.loki3.com/BracketList"/>
    <dgm:cxn modelId="{07FA0D6E-D94E-4C9C-8324-7340EE574B0C}" type="presOf" srcId="{DB2450BC-42B4-489B-86BB-87C4F3871131}" destId="{4886B44D-CD04-4387-AB73-A191F576D711}" srcOrd="0" destOrd="0" presId="urn:diagrams.loki3.com/BracketList"/>
    <dgm:cxn modelId="{796C3C8C-B830-4E60-99C0-C90D9B585D3C}" type="presOf" srcId="{46AC71CC-5EA2-432C-AED1-21850D199F28}" destId="{634B92CB-73DE-4AC5-BBA9-B386EADBF0BA}" srcOrd="0" destOrd="0" presId="urn:diagrams.loki3.com/BracketList"/>
    <dgm:cxn modelId="{DEC3D28B-4309-4F64-86F9-6B21867FEF56}" type="presOf" srcId="{DA45F73F-6BAD-47C1-AF55-2BBC185DF776}" destId="{B75491DF-196B-4F56-993C-3CD8B6EE8170}" srcOrd="0" destOrd="1" presId="urn:diagrams.loki3.com/BracketList"/>
    <dgm:cxn modelId="{DCB68E61-84A7-480F-B37C-6BAD5F27487D}" srcId="{BB8911F5-F369-481A-8EB0-538EB930FF41}" destId="{04242037-6541-4843-B044-43258A218123}" srcOrd="0" destOrd="0" parTransId="{B7CE385B-D606-4FFE-9FB0-A9990B659546}" sibTransId="{B0B0B717-CD1A-4E13-8E6F-7AEECF62BD07}"/>
    <dgm:cxn modelId="{7B1ABCEF-14E3-4B3E-8400-8DFF9DC7BB66}" type="presOf" srcId="{1E338DB4-B289-48A2-9693-2FA81D1D7B53}" destId="{2F74F96B-5CD7-400A-BA92-BB1E09C82E20}" srcOrd="0" destOrd="0" presId="urn:diagrams.loki3.com/BracketList"/>
    <dgm:cxn modelId="{BF427817-65B7-4B04-BAA6-8CA2057B9FFE}" srcId="{6EE36A8F-BEE4-4A1B-BA64-DD6ECEB9017F}" destId="{1E338DB4-B289-48A2-9693-2FA81D1D7B53}" srcOrd="0" destOrd="0" parTransId="{0027ADE8-4A65-4C37-A3AB-00762FF0CC6F}" sibTransId="{C59A59BC-BD57-4414-9832-55DDED5D7A59}"/>
    <dgm:cxn modelId="{3151C009-8A3F-4817-97FF-30C08425E418}" srcId="{6EE36A8F-BEE4-4A1B-BA64-DD6ECEB9017F}" destId="{6E004B47-6E45-49A5-9563-8B08F78752AC}" srcOrd="1" destOrd="0" parTransId="{785F98A8-2EA2-4146-AF02-5DD9CB680BF5}" sibTransId="{B701F74C-2C15-43E6-99F5-7DA0E165B152}"/>
    <dgm:cxn modelId="{335D09CF-F578-46C8-991E-598E611E8742}" srcId="{1E338DB4-B289-48A2-9693-2FA81D1D7B53}" destId="{E9E9A871-79FA-4174-A92B-9949EE26A4E0}" srcOrd="1" destOrd="0" parTransId="{688311A8-1615-432F-AD7B-86C52DE6AF4B}" sibTransId="{BC34C393-2C21-4663-8CD8-418A3C8BAE9E}"/>
    <dgm:cxn modelId="{D61D3F4C-8CE4-4B5D-A962-1A85F0CED541}" type="presParOf" srcId="{9E592BA1-146C-4D9E-A6FC-CB0B96671932}" destId="{9B491016-1FCA-4083-AED5-4F6ED250051B}" srcOrd="0" destOrd="0" presId="urn:diagrams.loki3.com/BracketList"/>
    <dgm:cxn modelId="{981582A9-39F3-4F2D-B990-2731254FFA79}" type="presParOf" srcId="{9B491016-1FCA-4083-AED5-4F6ED250051B}" destId="{2F74F96B-5CD7-400A-BA92-BB1E09C82E20}" srcOrd="0" destOrd="0" presId="urn:diagrams.loki3.com/BracketList"/>
    <dgm:cxn modelId="{25DB97A9-5838-4CF3-A531-F0ABCC6537C2}" type="presParOf" srcId="{9B491016-1FCA-4083-AED5-4F6ED250051B}" destId="{F038F6A7-280E-4CF7-BE18-52E46CE81A0C}" srcOrd="1" destOrd="0" presId="urn:diagrams.loki3.com/BracketList"/>
    <dgm:cxn modelId="{6DFCDDF2-F246-49CB-A27A-8D4629D8B946}" type="presParOf" srcId="{9B491016-1FCA-4083-AED5-4F6ED250051B}" destId="{A29DCC13-7797-4980-A3C9-C1D209EA30FB}" srcOrd="2" destOrd="0" presId="urn:diagrams.loki3.com/BracketList"/>
    <dgm:cxn modelId="{22016796-AB60-4F19-B7FF-B412BBFFB59F}" type="presParOf" srcId="{9B491016-1FCA-4083-AED5-4F6ED250051B}" destId="{57339C7C-CB5A-4766-9212-59055836DF1C}" srcOrd="3" destOrd="0" presId="urn:diagrams.loki3.com/BracketList"/>
    <dgm:cxn modelId="{5982B9BB-6DE8-4778-A7E2-17AC1396A4B4}" type="presParOf" srcId="{9E592BA1-146C-4D9E-A6FC-CB0B96671932}" destId="{1C8C8748-070D-453F-BECB-6982CD0486BD}" srcOrd="1" destOrd="0" presId="urn:diagrams.loki3.com/BracketList"/>
    <dgm:cxn modelId="{FAE35ACD-9CF0-43AC-8F1E-A9D27CED089B}" type="presParOf" srcId="{9E592BA1-146C-4D9E-A6FC-CB0B96671932}" destId="{46E3D219-2F76-4E6B-9604-BBFCBA04F45F}" srcOrd="2" destOrd="0" presId="urn:diagrams.loki3.com/BracketList"/>
    <dgm:cxn modelId="{94E1B24B-9735-4CEB-8EAD-C61E9F92A920}" type="presParOf" srcId="{46E3D219-2F76-4E6B-9604-BBFCBA04F45F}" destId="{21BC7C60-F5C9-47C5-B505-0161A7B55519}" srcOrd="0" destOrd="0" presId="urn:diagrams.loki3.com/BracketList"/>
    <dgm:cxn modelId="{1845DDF5-CDEF-4FE7-8344-024626FE8770}" type="presParOf" srcId="{46E3D219-2F76-4E6B-9604-BBFCBA04F45F}" destId="{320309B6-8129-4E1B-B855-0D19B211602E}" srcOrd="1" destOrd="0" presId="urn:diagrams.loki3.com/BracketList"/>
    <dgm:cxn modelId="{B96C6B45-892C-4C40-B602-E4BF5D7D0CBA}" type="presParOf" srcId="{46E3D219-2F76-4E6B-9604-BBFCBA04F45F}" destId="{3D270918-262E-4E70-A976-3A5B6AFF63B5}" srcOrd="2" destOrd="0" presId="urn:diagrams.loki3.com/BracketList"/>
    <dgm:cxn modelId="{1CAA7D52-ADA6-481A-AB7C-8F976AB3D259}" type="presParOf" srcId="{46E3D219-2F76-4E6B-9604-BBFCBA04F45F}" destId="{4886B44D-CD04-4387-AB73-A191F576D711}" srcOrd="3" destOrd="0" presId="urn:diagrams.loki3.com/BracketList"/>
    <dgm:cxn modelId="{DFEF2323-ECA8-4EA3-BDAC-E263A1C11B1F}" type="presParOf" srcId="{9E592BA1-146C-4D9E-A6FC-CB0B96671932}" destId="{8B30726F-F867-400A-A5F9-9C8B80915E20}" srcOrd="3" destOrd="0" presId="urn:diagrams.loki3.com/BracketList"/>
    <dgm:cxn modelId="{501B15B6-7FD3-4BC6-B74E-931400407C0B}" type="presParOf" srcId="{9E592BA1-146C-4D9E-A6FC-CB0B96671932}" destId="{1770FBBB-1C06-4ECC-8CC8-450803B64B4E}" srcOrd="4" destOrd="0" presId="urn:diagrams.loki3.com/BracketList"/>
    <dgm:cxn modelId="{A72CFCFA-C239-4AE9-81AD-374CB2574308}" type="presParOf" srcId="{1770FBBB-1C06-4ECC-8CC8-450803B64B4E}" destId="{4F2DE8C0-AD07-4468-B1CA-CD33C5B5F5A2}" srcOrd="0" destOrd="0" presId="urn:diagrams.loki3.com/BracketList"/>
    <dgm:cxn modelId="{1D984F66-936E-40E3-9532-0606002A6613}" type="presParOf" srcId="{1770FBBB-1C06-4ECC-8CC8-450803B64B4E}" destId="{A6D6B6CD-8AA1-45A6-A7CF-79C3819DAFBD}" srcOrd="1" destOrd="0" presId="urn:diagrams.loki3.com/BracketList"/>
    <dgm:cxn modelId="{A6AF4CF7-1944-4B54-8B36-9710B1D5EF38}" type="presParOf" srcId="{1770FBBB-1C06-4ECC-8CC8-450803B64B4E}" destId="{6470D034-9069-475E-9597-AFD445067FEF}" srcOrd="2" destOrd="0" presId="urn:diagrams.loki3.com/BracketList"/>
    <dgm:cxn modelId="{E1C2D3CE-4AEE-4CA2-AE49-C90B29BBCF5F}" type="presParOf" srcId="{1770FBBB-1C06-4ECC-8CC8-450803B64B4E}" destId="{FA07E3B0-6754-4C6B-9882-653456E3DD82}" srcOrd="3" destOrd="0" presId="urn:diagrams.loki3.com/BracketList"/>
    <dgm:cxn modelId="{7E9885F6-9A1F-4A4D-A32B-99C63704997D}" type="presParOf" srcId="{9E592BA1-146C-4D9E-A6FC-CB0B96671932}" destId="{65633253-29E1-4A36-A0B2-11697B976D09}" srcOrd="5" destOrd="0" presId="urn:diagrams.loki3.com/BracketList"/>
    <dgm:cxn modelId="{65B2BB4C-2D22-45ED-B332-EF9DA27C27CF}" type="presParOf" srcId="{9E592BA1-146C-4D9E-A6FC-CB0B96671932}" destId="{45DCEFD0-B835-4923-AF51-516F8745EA3C}" srcOrd="6" destOrd="0" presId="urn:diagrams.loki3.com/BracketList"/>
    <dgm:cxn modelId="{E21F780D-7021-42C5-B7E3-6F9253C319B8}" type="presParOf" srcId="{45DCEFD0-B835-4923-AF51-516F8745EA3C}" destId="{BE8F867F-E259-44D9-84FD-3991D06FBF7D}" srcOrd="0" destOrd="0" presId="urn:diagrams.loki3.com/BracketList"/>
    <dgm:cxn modelId="{796F5727-DE3E-408D-B249-DD44D902CD74}" type="presParOf" srcId="{45DCEFD0-B835-4923-AF51-516F8745EA3C}" destId="{AF31A796-584B-4847-A6B9-D6AB2D232B15}" srcOrd="1" destOrd="0" presId="urn:diagrams.loki3.com/BracketList"/>
    <dgm:cxn modelId="{54AC32FC-2188-410C-91BD-D5DCDD927498}" type="presParOf" srcId="{45DCEFD0-B835-4923-AF51-516F8745EA3C}" destId="{A5543C0A-9AC9-43FF-A70A-2BB8A79F85C8}" srcOrd="2" destOrd="0" presId="urn:diagrams.loki3.com/BracketList"/>
    <dgm:cxn modelId="{A7DCBD4A-5D54-48CC-AB51-024594C34339}" type="presParOf" srcId="{45DCEFD0-B835-4923-AF51-516F8745EA3C}" destId="{F49C594C-D208-414C-826A-74BD9361F0E0}" srcOrd="3" destOrd="0" presId="urn:diagrams.loki3.com/BracketList"/>
    <dgm:cxn modelId="{65B035E6-3602-4FCA-813A-BEE6CD74CDFA}" type="presParOf" srcId="{9E592BA1-146C-4D9E-A6FC-CB0B96671932}" destId="{A7ADED54-4E3F-4B8C-B0C8-4C13BA58F772}" srcOrd="7" destOrd="0" presId="urn:diagrams.loki3.com/BracketList"/>
    <dgm:cxn modelId="{155AD954-9827-40F9-9710-EB23F67C5B1D}" type="presParOf" srcId="{9E592BA1-146C-4D9E-A6FC-CB0B96671932}" destId="{565608F6-FBEA-4B82-AE10-ABFBD3A34311}" srcOrd="8" destOrd="0" presId="urn:diagrams.loki3.com/BracketList"/>
    <dgm:cxn modelId="{09E3D593-B101-4E52-A0AE-FD8EA7D574D3}" type="presParOf" srcId="{565608F6-FBEA-4B82-AE10-ABFBD3A34311}" destId="{634B92CB-73DE-4AC5-BBA9-B386EADBF0BA}" srcOrd="0" destOrd="0" presId="urn:diagrams.loki3.com/BracketList"/>
    <dgm:cxn modelId="{8AB09CD8-E180-4B86-BA44-2BDD96C365C9}" type="presParOf" srcId="{565608F6-FBEA-4B82-AE10-ABFBD3A34311}" destId="{A9BDF5D0-C38A-4DE9-BA78-7A62F96DF05B}" srcOrd="1" destOrd="0" presId="urn:diagrams.loki3.com/BracketList"/>
    <dgm:cxn modelId="{C25E1067-F079-4600-9E7B-7F9128309256}" type="presParOf" srcId="{565608F6-FBEA-4B82-AE10-ABFBD3A34311}" destId="{FD5C278F-7B25-4F7E-9262-29C23415D772}" srcOrd="2" destOrd="0" presId="urn:diagrams.loki3.com/BracketList"/>
    <dgm:cxn modelId="{444AD7C8-B909-48F1-AACE-14C771223D76}" type="presParOf" srcId="{565608F6-FBEA-4B82-AE10-ABFBD3A34311}" destId="{B75491DF-196B-4F56-993C-3CD8B6EE817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AEC68D3-AD0C-4F6C-81A4-76270CAADAB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6FB7BF-A777-4054-A6B0-79F9DDA1DD1C}">
      <dgm:prSet phldrT="[Text]"/>
      <dgm:spPr/>
      <dgm:t>
        <a:bodyPr/>
        <a:lstStyle/>
        <a:p>
          <a:r>
            <a:rPr lang="en-US" dirty="0" smtClean="0"/>
            <a:t>Either PDS</a:t>
          </a:r>
          <a:endParaRPr lang="en-US" dirty="0"/>
        </a:p>
      </dgm:t>
    </dgm:pt>
    <dgm:pt modelId="{8E08C606-329A-490E-9AB3-6D9CE0432B35}" type="parTrans" cxnId="{810BAE79-F6EC-41F0-BD50-2E319CE04A95}">
      <dgm:prSet/>
      <dgm:spPr/>
      <dgm:t>
        <a:bodyPr/>
        <a:lstStyle/>
        <a:p>
          <a:endParaRPr lang="en-US"/>
        </a:p>
      </dgm:t>
    </dgm:pt>
    <dgm:pt modelId="{563D0304-DA66-4EF4-BE0A-AB5A16BC4A65}" type="sibTrans" cxnId="{810BAE79-F6EC-41F0-BD50-2E319CE04A95}">
      <dgm:prSet/>
      <dgm:spPr/>
      <dgm:t>
        <a:bodyPr/>
        <a:lstStyle/>
        <a:p>
          <a:endParaRPr lang="en-US"/>
        </a:p>
      </dgm:t>
    </dgm:pt>
    <dgm:pt modelId="{B212D4CF-3F6D-4119-9758-EA68535D3172}">
      <dgm:prSet phldrT="[Text]"/>
      <dgm:spPr/>
      <dgm:t>
        <a:bodyPr/>
        <a:lstStyle/>
        <a:p>
          <a:r>
            <a:rPr lang="en-US" dirty="0" smtClean="0"/>
            <a:t>Either UBI</a:t>
          </a:r>
          <a:endParaRPr lang="en-US" dirty="0"/>
        </a:p>
      </dgm:t>
    </dgm:pt>
    <dgm:pt modelId="{9227387B-2282-44B4-AAC1-9B7F3174A0BF}" type="parTrans" cxnId="{9C313691-F564-4587-B895-3EEB83E0DF41}">
      <dgm:prSet/>
      <dgm:spPr/>
      <dgm:t>
        <a:bodyPr/>
        <a:lstStyle/>
        <a:p>
          <a:endParaRPr lang="en-US"/>
        </a:p>
      </dgm:t>
    </dgm:pt>
    <dgm:pt modelId="{AD96CE47-AD7B-48C9-92FE-89F00D22EA37}" type="sibTrans" cxnId="{9C313691-F564-4587-B895-3EEB83E0DF41}">
      <dgm:prSet/>
      <dgm:spPr/>
      <dgm:t>
        <a:bodyPr/>
        <a:lstStyle/>
        <a:p>
          <a:endParaRPr lang="en-US"/>
        </a:p>
      </dgm:t>
    </dgm:pt>
    <dgm:pt modelId="{F2D85EC4-13D1-42CF-BD44-C4024E0F10A6}">
      <dgm:prSet phldrT="[Text]"/>
      <dgm:spPr/>
      <dgm:t>
        <a:bodyPr/>
        <a:lstStyle/>
        <a:p>
          <a:r>
            <a:rPr lang="en-US" dirty="0" smtClean="0"/>
            <a:t>If more “EXIT”-&gt; quota down, shop close</a:t>
          </a:r>
          <a:endParaRPr lang="en-US" dirty="0"/>
        </a:p>
      </dgm:t>
    </dgm:pt>
    <dgm:pt modelId="{72DD38E8-F829-4CAD-9CD8-F2662D0F11F7}" type="parTrans" cxnId="{4EB9F320-95AF-443A-A5AA-D04DEF0352A8}">
      <dgm:prSet/>
      <dgm:spPr/>
      <dgm:t>
        <a:bodyPr/>
        <a:lstStyle/>
        <a:p>
          <a:endParaRPr lang="en-US"/>
        </a:p>
      </dgm:t>
    </dgm:pt>
    <dgm:pt modelId="{D1EA35A7-CA43-4D30-A529-7F6690AB284B}" type="sibTrans" cxnId="{4EB9F320-95AF-443A-A5AA-D04DEF0352A8}">
      <dgm:prSet/>
      <dgm:spPr/>
      <dgm:t>
        <a:bodyPr/>
        <a:lstStyle/>
        <a:p>
          <a:endParaRPr lang="en-US"/>
        </a:p>
      </dgm:t>
    </dgm:pt>
    <dgm:pt modelId="{3549B723-AEFB-442A-8E3F-717CC9457CA5}">
      <dgm:prSet phldrT="[Text]"/>
      <dgm:spPr/>
      <dgm:t>
        <a:bodyPr/>
        <a:lstStyle/>
        <a:p>
          <a:r>
            <a:rPr lang="en-US" dirty="0" smtClean="0"/>
            <a:t>Shopkeeper has to stop diversion.</a:t>
          </a:r>
          <a:endParaRPr lang="en-US" dirty="0"/>
        </a:p>
      </dgm:t>
    </dgm:pt>
    <dgm:pt modelId="{7F8A0EAC-B11E-496E-90BB-CB8F842F9EC7}" type="parTrans" cxnId="{A2D86CFA-6F04-42B1-8AF9-DD6A43CC53F0}">
      <dgm:prSet/>
      <dgm:spPr/>
      <dgm:t>
        <a:bodyPr/>
        <a:lstStyle/>
        <a:p>
          <a:endParaRPr lang="en-US"/>
        </a:p>
      </dgm:t>
    </dgm:pt>
    <dgm:pt modelId="{9AEA4EFE-F140-4D7D-A611-61DFD50D91B4}" type="sibTrans" cxnId="{A2D86CFA-6F04-42B1-8AF9-DD6A43CC53F0}">
      <dgm:prSet/>
      <dgm:spPr/>
      <dgm:t>
        <a:bodyPr/>
        <a:lstStyle/>
        <a:p>
          <a:endParaRPr lang="en-US"/>
        </a:p>
      </dgm:t>
    </dgm:pt>
    <dgm:pt modelId="{C712239B-2132-44C6-8542-3905D5719D6B}" type="pres">
      <dgm:prSet presAssocID="{8AEC68D3-AD0C-4F6C-81A4-76270CAADAB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429465-4ACB-4070-967E-FB1EDBA7374B}" type="pres">
      <dgm:prSet presAssocID="{B212D4CF-3F6D-4119-9758-EA68535D317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998C1-80C1-4F12-9300-1889CFF11325}" type="pres">
      <dgm:prSet presAssocID="{AD96CE47-AD7B-48C9-92FE-89F00D22EA37}" presName="sibTrans" presStyleCnt="0"/>
      <dgm:spPr/>
    </dgm:pt>
    <dgm:pt modelId="{02938A40-3B5A-403A-92F6-5D86FA248832}" type="pres">
      <dgm:prSet presAssocID="{2A6FB7BF-A777-4054-A6B0-79F9DDA1DD1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CA8477-63DA-40A6-B288-134645E19F21}" type="presOf" srcId="{3549B723-AEFB-442A-8E3F-717CC9457CA5}" destId="{02938A40-3B5A-403A-92F6-5D86FA248832}" srcOrd="0" destOrd="1" presId="urn:microsoft.com/office/officeart/2005/8/layout/default"/>
    <dgm:cxn modelId="{BD112B59-75D1-40E7-AB8E-94E98999BAB3}" type="presOf" srcId="{2A6FB7BF-A777-4054-A6B0-79F9DDA1DD1C}" destId="{02938A40-3B5A-403A-92F6-5D86FA248832}" srcOrd="0" destOrd="0" presId="urn:microsoft.com/office/officeart/2005/8/layout/default"/>
    <dgm:cxn modelId="{A2D86CFA-6F04-42B1-8AF9-DD6A43CC53F0}" srcId="{2A6FB7BF-A777-4054-A6B0-79F9DDA1DD1C}" destId="{3549B723-AEFB-442A-8E3F-717CC9457CA5}" srcOrd="0" destOrd="0" parTransId="{7F8A0EAC-B11E-496E-90BB-CB8F842F9EC7}" sibTransId="{9AEA4EFE-F140-4D7D-A611-61DFD50D91B4}"/>
    <dgm:cxn modelId="{810BAE79-F6EC-41F0-BD50-2E319CE04A95}" srcId="{8AEC68D3-AD0C-4F6C-81A4-76270CAADAB9}" destId="{2A6FB7BF-A777-4054-A6B0-79F9DDA1DD1C}" srcOrd="1" destOrd="0" parTransId="{8E08C606-329A-490E-9AB3-6D9CE0432B35}" sibTransId="{563D0304-DA66-4EF4-BE0A-AB5A16BC4A65}"/>
    <dgm:cxn modelId="{4EB9F320-95AF-443A-A5AA-D04DEF0352A8}" srcId="{B212D4CF-3F6D-4119-9758-EA68535D3172}" destId="{F2D85EC4-13D1-42CF-BD44-C4024E0F10A6}" srcOrd="0" destOrd="0" parTransId="{72DD38E8-F829-4CAD-9CD8-F2662D0F11F7}" sibTransId="{D1EA35A7-CA43-4D30-A529-7F6690AB284B}"/>
    <dgm:cxn modelId="{46D1C7FD-DAF5-433B-A893-885D04B35C56}" type="presOf" srcId="{8AEC68D3-AD0C-4F6C-81A4-76270CAADAB9}" destId="{C712239B-2132-44C6-8542-3905D5719D6B}" srcOrd="0" destOrd="0" presId="urn:microsoft.com/office/officeart/2005/8/layout/default"/>
    <dgm:cxn modelId="{CE915C71-1A6A-4039-84AC-B41BFEEE4475}" type="presOf" srcId="{F2D85EC4-13D1-42CF-BD44-C4024E0F10A6}" destId="{F6429465-4ACB-4070-967E-FB1EDBA7374B}" srcOrd="0" destOrd="1" presId="urn:microsoft.com/office/officeart/2005/8/layout/default"/>
    <dgm:cxn modelId="{9944F614-6253-47F6-AF13-30191BFD4B45}" type="presOf" srcId="{B212D4CF-3F6D-4119-9758-EA68535D3172}" destId="{F6429465-4ACB-4070-967E-FB1EDBA7374B}" srcOrd="0" destOrd="0" presId="urn:microsoft.com/office/officeart/2005/8/layout/default"/>
    <dgm:cxn modelId="{9C313691-F564-4587-B895-3EEB83E0DF41}" srcId="{8AEC68D3-AD0C-4F6C-81A4-76270CAADAB9}" destId="{B212D4CF-3F6D-4119-9758-EA68535D3172}" srcOrd="0" destOrd="0" parTransId="{9227387B-2282-44B4-AAC1-9B7F3174A0BF}" sibTransId="{AD96CE47-AD7B-48C9-92FE-89F00D22EA37}"/>
    <dgm:cxn modelId="{935F3AD6-443E-4AE8-B919-AFF0BD828418}" type="presParOf" srcId="{C712239B-2132-44C6-8542-3905D5719D6B}" destId="{F6429465-4ACB-4070-967E-FB1EDBA7374B}" srcOrd="0" destOrd="0" presId="urn:microsoft.com/office/officeart/2005/8/layout/default"/>
    <dgm:cxn modelId="{D5925CD6-0322-4428-B2B9-796A983C2DE4}" type="presParOf" srcId="{C712239B-2132-44C6-8542-3905D5719D6B}" destId="{F1C998C1-80C1-4F12-9300-1889CFF11325}" srcOrd="1" destOrd="0" presId="urn:microsoft.com/office/officeart/2005/8/layout/default"/>
    <dgm:cxn modelId="{AC592E46-01D7-49B3-9C4A-8F766CC29C4A}" type="presParOf" srcId="{C712239B-2132-44C6-8542-3905D5719D6B}" destId="{02938A40-3B5A-403A-92F6-5D86FA248832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0E68240-6D13-4F3D-ACDD-9ADAB94F592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DC12A0-7067-4DD6-8E20-7BDE5A7C30AE}">
      <dgm:prSet phldrT="[Text]"/>
      <dgm:spPr>
        <a:solidFill>
          <a:schemeClr val="tx1"/>
        </a:solidFill>
        <a:ln w="57150">
          <a:solidFill>
            <a:srgbClr val="92D050"/>
          </a:solidFill>
        </a:ln>
      </dgm:spPr>
      <dgm:t>
        <a:bodyPr/>
        <a:lstStyle/>
        <a:p>
          <a:r>
            <a:rPr lang="en-US" dirty="0" smtClean="0">
              <a:solidFill>
                <a:schemeClr val="accent4">
                  <a:lumMod val="75000"/>
                </a:schemeClr>
              </a:solidFill>
            </a:rPr>
            <a:t>MNREGA: skill killer, farm-hand shortage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B8F7DF79-1A0A-45D0-A8C6-41D23604610D}" type="parTrans" cxnId="{C4E0422D-A8EF-44BF-AE71-FB17966F4AEA}">
      <dgm:prSet/>
      <dgm:spPr/>
      <dgm:t>
        <a:bodyPr/>
        <a:lstStyle/>
        <a:p>
          <a:endParaRPr lang="en-US"/>
        </a:p>
      </dgm:t>
    </dgm:pt>
    <dgm:pt modelId="{652CE67D-D27A-434A-9F33-97F3E05956A3}" type="sibTrans" cxnId="{C4E0422D-A8EF-44BF-AE71-FB17966F4AEA}">
      <dgm:prSet/>
      <dgm:spPr/>
      <dgm:t>
        <a:bodyPr/>
        <a:lstStyle/>
        <a:p>
          <a:endParaRPr lang="en-US"/>
        </a:p>
      </dgm:t>
    </dgm:pt>
    <dgm:pt modelId="{08E856A5-DEA3-43F0-ADCD-BC3F16C9EAC9}">
      <dgm:prSet phldrT="[Text]"/>
      <dgm:spPr>
        <a:solidFill>
          <a:schemeClr val="tx1"/>
        </a:solidFill>
        <a:ln w="57150">
          <a:solidFill>
            <a:srgbClr val="92D050"/>
          </a:solidFill>
        </a:ln>
      </dgm:spPr>
      <dgm:t>
        <a:bodyPr/>
        <a:lstStyle/>
        <a:p>
          <a:r>
            <a:rPr lang="en-US" dirty="0" smtClean="0">
              <a:solidFill>
                <a:schemeClr val="accent4">
                  <a:lumMod val="75000"/>
                </a:schemeClr>
              </a:solidFill>
            </a:rPr>
            <a:t>Accident of birth (SC/ST/rural/Poor)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A6B40DBD-6AC1-4F01-ABCE-F51C92AA9ACC}" type="parTrans" cxnId="{D863D229-5E5D-4E9B-BF22-CC5B2351CA98}">
      <dgm:prSet/>
      <dgm:spPr/>
      <dgm:t>
        <a:bodyPr/>
        <a:lstStyle/>
        <a:p>
          <a:endParaRPr lang="en-US"/>
        </a:p>
      </dgm:t>
    </dgm:pt>
    <dgm:pt modelId="{41C08891-E576-47DC-834A-AB1BE8D2A276}" type="sibTrans" cxnId="{D863D229-5E5D-4E9B-BF22-CC5B2351CA98}">
      <dgm:prSet/>
      <dgm:spPr/>
      <dgm:t>
        <a:bodyPr/>
        <a:lstStyle/>
        <a:p>
          <a:endParaRPr lang="en-US"/>
        </a:p>
      </dgm:t>
    </dgm:pt>
    <dgm:pt modelId="{6E81261D-F754-45E1-B7B8-5DC58F6AC7AB}">
      <dgm:prSet phldrT="[Text]"/>
      <dgm:spPr>
        <a:solidFill>
          <a:schemeClr val="tx1"/>
        </a:solidFill>
        <a:ln w="57150">
          <a:solidFill>
            <a:srgbClr val="92D050"/>
          </a:solidFill>
        </a:ln>
      </dgm:spPr>
      <dgm:t>
        <a:bodyPr/>
        <a:lstStyle/>
        <a:p>
          <a:r>
            <a:rPr lang="en-US" dirty="0" smtClean="0">
              <a:solidFill>
                <a:schemeClr val="accent4">
                  <a:lumMod val="75000"/>
                </a:schemeClr>
              </a:solidFill>
            </a:rPr>
            <a:t>Accident of life (drought, money lender) vs psychological confidence 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6AF06FAE-ACFA-4551-A2D4-86E18CF46266}" type="parTrans" cxnId="{096D7E58-9930-4106-92A5-96770CBC89AA}">
      <dgm:prSet/>
      <dgm:spPr/>
      <dgm:t>
        <a:bodyPr/>
        <a:lstStyle/>
        <a:p>
          <a:endParaRPr lang="en-US"/>
        </a:p>
      </dgm:t>
    </dgm:pt>
    <dgm:pt modelId="{DE9E7BC4-18AB-421C-85FB-39655A82E153}" type="sibTrans" cxnId="{096D7E58-9930-4106-92A5-96770CBC89AA}">
      <dgm:prSet/>
      <dgm:spPr/>
      <dgm:t>
        <a:bodyPr/>
        <a:lstStyle/>
        <a:p>
          <a:endParaRPr lang="en-US"/>
        </a:p>
      </dgm:t>
    </dgm:pt>
    <dgm:pt modelId="{0A0B077D-447D-44AC-AEF1-876E281D55F4}">
      <dgm:prSet phldrT="[Text]"/>
      <dgm:spPr>
        <a:solidFill>
          <a:schemeClr val="tx1"/>
        </a:solidFill>
        <a:ln w="57150">
          <a:solidFill>
            <a:srgbClr val="92D050"/>
          </a:solidFill>
        </a:ln>
      </dgm:spPr>
      <dgm:t>
        <a:bodyPr/>
        <a:lstStyle/>
        <a:p>
          <a:r>
            <a:rPr lang="en-US" dirty="0" smtClean="0">
              <a:solidFill>
                <a:schemeClr val="accent4">
                  <a:lumMod val="75000"/>
                </a:schemeClr>
              </a:solidFill>
            </a:rPr>
            <a:t>PDS: leakage, diversion. Better buy from open market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2293EB2C-DADF-4BD3-9974-239E32D809F1}" type="parTrans" cxnId="{F5E2AFFD-0C6C-46B1-85FA-D7F4FE494CD2}">
      <dgm:prSet/>
      <dgm:spPr/>
      <dgm:t>
        <a:bodyPr/>
        <a:lstStyle/>
        <a:p>
          <a:endParaRPr lang="en-US"/>
        </a:p>
      </dgm:t>
    </dgm:pt>
    <dgm:pt modelId="{EA2F304B-307B-43D3-9456-8FE27C511DBD}" type="sibTrans" cxnId="{F5E2AFFD-0C6C-46B1-85FA-D7F4FE494CD2}">
      <dgm:prSet/>
      <dgm:spPr/>
      <dgm:t>
        <a:bodyPr/>
        <a:lstStyle/>
        <a:p>
          <a:endParaRPr lang="en-US"/>
        </a:p>
      </dgm:t>
    </dgm:pt>
    <dgm:pt modelId="{0F577B4E-5BE7-44EB-83F6-99C11E09499F}" type="pres">
      <dgm:prSet presAssocID="{C0E68240-6D13-4F3D-ACDD-9ADAB94F592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BD5DA7-B80D-4BBB-BC67-D705C69A28EB}" type="pres">
      <dgm:prSet presAssocID="{0A0B077D-447D-44AC-AEF1-876E281D55F4}" presName="compNode" presStyleCnt="0"/>
      <dgm:spPr/>
    </dgm:pt>
    <dgm:pt modelId="{55291AFE-DD25-4737-8B20-23C797BE2DF2}" type="pres">
      <dgm:prSet presAssocID="{0A0B077D-447D-44AC-AEF1-876E281D55F4}" presName="pictRect" presStyleLbl="nod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EA9F69D-2C84-4B64-AF81-0B5717BD23A8}" type="pres">
      <dgm:prSet presAssocID="{0A0B077D-447D-44AC-AEF1-876E281D55F4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95618D-99D4-4A95-964D-38E97EE6795B}" type="pres">
      <dgm:prSet presAssocID="{EA2F304B-307B-43D3-9456-8FE27C511DB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B8CE75-5998-4FFB-8BB3-6BFC59284731}" type="pres">
      <dgm:prSet presAssocID="{4FDC12A0-7067-4DD6-8E20-7BDE5A7C30AE}" presName="compNode" presStyleCnt="0"/>
      <dgm:spPr/>
    </dgm:pt>
    <dgm:pt modelId="{F966AF89-1E65-47DF-8879-B65C39A31246}" type="pres">
      <dgm:prSet presAssocID="{4FDC12A0-7067-4DD6-8E20-7BDE5A7C30AE}" presName="pictRect" presStyleLbl="nod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52199BA-1442-4DEA-BCB2-BBEC21E07A61}" type="pres">
      <dgm:prSet presAssocID="{4FDC12A0-7067-4DD6-8E20-7BDE5A7C30AE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728A7-403E-42AC-B13E-2EDE04C51E49}" type="pres">
      <dgm:prSet presAssocID="{652CE67D-D27A-434A-9F33-97F3E05956A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975CFC7-C5F9-49F5-BB31-55086D76D9FE}" type="pres">
      <dgm:prSet presAssocID="{08E856A5-DEA3-43F0-ADCD-BC3F16C9EAC9}" presName="compNode" presStyleCnt="0"/>
      <dgm:spPr/>
    </dgm:pt>
    <dgm:pt modelId="{B905E212-E137-4F22-955D-078FEBA6F4EA}" type="pres">
      <dgm:prSet presAssocID="{08E856A5-DEA3-43F0-ADCD-BC3F16C9EAC9}" presName="pictRect" presStyleLbl="node1" presStyleIdx="2" presStyleCnt="4" custScaleX="77008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BE0A25-3657-464E-BFB6-EAD77DDC3827}" type="pres">
      <dgm:prSet presAssocID="{08E856A5-DEA3-43F0-ADCD-BC3F16C9EAC9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8E6878-E097-49D3-9E4D-13611A6E3CF4}" type="pres">
      <dgm:prSet presAssocID="{41C08891-E576-47DC-834A-AB1BE8D2A27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91A5FAC-DD21-452A-AD66-9D0FFED06E7D}" type="pres">
      <dgm:prSet presAssocID="{6E81261D-F754-45E1-B7B8-5DC58F6AC7AB}" presName="compNode" presStyleCnt="0"/>
      <dgm:spPr/>
    </dgm:pt>
    <dgm:pt modelId="{C4D6E520-0716-4BEC-BB89-7EBB719D76BC}" type="pres">
      <dgm:prSet presAssocID="{6E81261D-F754-45E1-B7B8-5DC58F6AC7AB}" presName="pictRect" presStyleLbl="nod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07FA087-E8A0-484C-AE56-DDC1DF8D89C1}" type="pres">
      <dgm:prSet presAssocID="{6E81261D-F754-45E1-B7B8-5DC58F6AC7AB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E0422D-A8EF-44BF-AE71-FB17966F4AEA}" srcId="{C0E68240-6D13-4F3D-ACDD-9ADAB94F592B}" destId="{4FDC12A0-7067-4DD6-8E20-7BDE5A7C30AE}" srcOrd="1" destOrd="0" parTransId="{B8F7DF79-1A0A-45D0-A8C6-41D23604610D}" sibTransId="{652CE67D-D27A-434A-9F33-97F3E05956A3}"/>
    <dgm:cxn modelId="{096D7E58-9930-4106-92A5-96770CBC89AA}" srcId="{C0E68240-6D13-4F3D-ACDD-9ADAB94F592B}" destId="{6E81261D-F754-45E1-B7B8-5DC58F6AC7AB}" srcOrd="3" destOrd="0" parTransId="{6AF06FAE-ACFA-4551-A2D4-86E18CF46266}" sibTransId="{DE9E7BC4-18AB-421C-85FB-39655A82E153}"/>
    <dgm:cxn modelId="{4340E1D9-BA96-4967-96E7-A9B5EBF82818}" type="presOf" srcId="{6E81261D-F754-45E1-B7B8-5DC58F6AC7AB}" destId="{107FA087-E8A0-484C-AE56-DDC1DF8D89C1}" srcOrd="0" destOrd="0" presId="urn:microsoft.com/office/officeart/2005/8/layout/pList1"/>
    <dgm:cxn modelId="{BD14C5C3-6E32-4678-9EA1-D5161EC982F2}" type="presOf" srcId="{0A0B077D-447D-44AC-AEF1-876E281D55F4}" destId="{BEA9F69D-2C84-4B64-AF81-0B5717BD23A8}" srcOrd="0" destOrd="0" presId="urn:microsoft.com/office/officeart/2005/8/layout/pList1"/>
    <dgm:cxn modelId="{5FCA9E69-F0C5-4242-B414-2CE92F862EC9}" type="presOf" srcId="{C0E68240-6D13-4F3D-ACDD-9ADAB94F592B}" destId="{0F577B4E-5BE7-44EB-83F6-99C11E09499F}" srcOrd="0" destOrd="0" presId="urn:microsoft.com/office/officeart/2005/8/layout/pList1"/>
    <dgm:cxn modelId="{FCE74D15-04DA-46B7-9616-84BB30687426}" type="presOf" srcId="{41C08891-E576-47DC-834A-AB1BE8D2A276}" destId="{058E6878-E097-49D3-9E4D-13611A6E3CF4}" srcOrd="0" destOrd="0" presId="urn:microsoft.com/office/officeart/2005/8/layout/pList1"/>
    <dgm:cxn modelId="{D863D229-5E5D-4E9B-BF22-CC5B2351CA98}" srcId="{C0E68240-6D13-4F3D-ACDD-9ADAB94F592B}" destId="{08E856A5-DEA3-43F0-ADCD-BC3F16C9EAC9}" srcOrd="2" destOrd="0" parTransId="{A6B40DBD-6AC1-4F01-ABCE-F51C92AA9ACC}" sibTransId="{41C08891-E576-47DC-834A-AB1BE8D2A276}"/>
    <dgm:cxn modelId="{FE77A0EB-D109-4782-9B35-B16C304103EE}" type="presOf" srcId="{08E856A5-DEA3-43F0-ADCD-BC3F16C9EAC9}" destId="{3CBE0A25-3657-464E-BFB6-EAD77DDC3827}" srcOrd="0" destOrd="0" presId="urn:microsoft.com/office/officeart/2005/8/layout/pList1"/>
    <dgm:cxn modelId="{F5E2AFFD-0C6C-46B1-85FA-D7F4FE494CD2}" srcId="{C0E68240-6D13-4F3D-ACDD-9ADAB94F592B}" destId="{0A0B077D-447D-44AC-AEF1-876E281D55F4}" srcOrd="0" destOrd="0" parTransId="{2293EB2C-DADF-4BD3-9974-239E32D809F1}" sibTransId="{EA2F304B-307B-43D3-9456-8FE27C511DBD}"/>
    <dgm:cxn modelId="{1AA9816B-A83E-4C4E-9624-4CD9D4BAA989}" type="presOf" srcId="{652CE67D-D27A-434A-9F33-97F3E05956A3}" destId="{925728A7-403E-42AC-B13E-2EDE04C51E49}" srcOrd="0" destOrd="0" presId="urn:microsoft.com/office/officeart/2005/8/layout/pList1"/>
    <dgm:cxn modelId="{A13C344B-3F34-40BC-A117-D0469CAFB7C9}" type="presOf" srcId="{4FDC12A0-7067-4DD6-8E20-7BDE5A7C30AE}" destId="{352199BA-1442-4DEA-BCB2-BBEC21E07A61}" srcOrd="0" destOrd="0" presId="urn:microsoft.com/office/officeart/2005/8/layout/pList1"/>
    <dgm:cxn modelId="{F7BBCD75-5D16-45C1-B131-C9DDA9BCA22A}" type="presOf" srcId="{EA2F304B-307B-43D3-9456-8FE27C511DBD}" destId="{2995618D-99D4-4A95-964D-38E97EE6795B}" srcOrd="0" destOrd="0" presId="urn:microsoft.com/office/officeart/2005/8/layout/pList1"/>
    <dgm:cxn modelId="{23B0FCE6-79D1-44D0-8963-D2BD389F4712}" type="presParOf" srcId="{0F577B4E-5BE7-44EB-83F6-99C11E09499F}" destId="{06BD5DA7-B80D-4BBB-BC67-D705C69A28EB}" srcOrd="0" destOrd="0" presId="urn:microsoft.com/office/officeart/2005/8/layout/pList1"/>
    <dgm:cxn modelId="{54974D73-55B3-4AC5-B0FC-9B54E26F1427}" type="presParOf" srcId="{06BD5DA7-B80D-4BBB-BC67-D705C69A28EB}" destId="{55291AFE-DD25-4737-8B20-23C797BE2DF2}" srcOrd="0" destOrd="0" presId="urn:microsoft.com/office/officeart/2005/8/layout/pList1"/>
    <dgm:cxn modelId="{5D496CA4-944E-492F-9FA2-1368478740E0}" type="presParOf" srcId="{06BD5DA7-B80D-4BBB-BC67-D705C69A28EB}" destId="{BEA9F69D-2C84-4B64-AF81-0B5717BD23A8}" srcOrd="1" destOrd="0" presId="urn:microsoft.com/office/officeart/2005/8/layout/pList1"/>
    <dgm:cxn modelId="{87B10EE3-4555-46D0-8045-AD345D97E09E}" type="presParOf" srcId="{0F577B4E-5BE7-44EB-83F6-99C11E09499F}" destId="{2995618D-99D4-4A95-964D-38E97EE6795B}" srcOrd="1" destOrd="0" presId="urn:microsoft.com/office/officeart/2005/8/layout/pList1"/>
    <dgm:cxn modelId="{2B80FC1E-4E6C-4EFC-AD7B-359908D26CAD}" type="presParOf" srcId="{0F577B4E-5BE7-44EB-83F6-99C11E09499F}" destId="{FAB8CE75-5998-4FFB-8BB3-6BFC59284731}" srcOrd="2" destOrd="0" presId="urn:microsoft.com/office/officeart/2005/8/layout/pList1"/>
    <dgm:cxn modelId="{D475844F-E668-4EA9-80CC-B2E2D3538B87}" type="presParOf" srcId="{FAB8CE75-5998-4FFB-8BB3-6BFC59284731}" destId="{F966AF89-1E65-47DF-8879-B65C39A31246}" srcOrd="0" destOrd="0" presId="urn:microsoft.com/office/officeart/2005/8/layout/pList1"/>
    <dgm:cxn modelId="{447D60E0-183B-46D9-BB59-00C20D5FFDCF}" type="presParOf" srcId="{FAB8CE75-5998-4FFB-8BB3-6BFC59284731}" destId="{352199BA-1442-4DEA-BCB2-BBEC21E07A61}" srcOrd="1" destOrd="0" presId="urn:microsoft.com/office/officeart/2005/8/layout/pList1"/>
    <dgm:cxn modelId="{E843AA54-49FB-47A2-8D16-FE75996646D0}" type="presParOf" srcId="{0F577B4E-5BE7-44EB-83F6-99C11E09499F}" destId="{925728A7-403E-42AC-B13E-2EDE04C51E49}" srcOrd="3" destOrd="0" presId="urn:microsoft.com/office/officeart/2005/8/layout/pList1"/>
    <dgm:cxn modelId="{4A8BD846-E2E9-4ABF-8466-96CA855868D0}" type="presParOf" srcId="{0F577B4E-5BE7-44EB-83F6-99C11E09499F}" destId="{E975CFC7-C5F9-49F5-BB31-55086D76D9FE}" srcOrd="4" destOrd="0" presId="urn:microsoft.com/office/officeart/2005/8/layout/pList1"/>
    <dgm:cxn modelId="{C5F0ED62-C666-4272-93E8-AEEE0A45A23B}" type="presParOf" srcId="{E975CFC7-C5F9-49F5-BB31-55086D76D9FE}" destId="{B905E212-E137-4F22-955D-078FEBA6F4EA}" srcOrd="0" destOrd="0" presId="urn:microsoft.com/office/officeart/2005/8/layout/pList1"/>
    <dgm:cxn modelId="{48A5CF31-2A09-4EEF-817E-0A4D1740526C}" type="presParOf" srcId="{E975CFC7-C5F9-49F5-BB31-55086D76D9FE}" destId="{3CBE0A25-3657-464E-BFB6-EAD77DDC3827}" srcOrd="1" destOrd="0" presId="urn:microsoft.com/office/officeart/2005/8/layout/pList1"/>
    <dgm:cxn modelId="{DDF4E8EF-8D67-4D3D-8465-947A16013EBB}" type="presParOf" srcId="{0F577B4E-5BE7-44EB-83F6-99C11E09499F}" destId="{058E6878-E097-49D3-9E4D-13611A6E3CF4}" srcOrd="5" destOrd="0" presId="urn:microsoft.com/office/officeart/2005/8/layout/pList1"/>
    <dgm:cxn modelId="{A122A051-6184-460C-9509-61DB26C36255}" type="presParOf" srcId="{0F577B4E-5BE7-44EB-83F6-99C11E09499F}" destId="{991A5FAC-DD21-452A-AD66-9D0FFED06E7D}" srcOrd="6" destOrd="0" presId="urn:microsoft.com/office/officeart/2005/8/layout/pList1"/>
    <dgm:cxn modelId="{ECCA14FA-9219-4CD1-AE93-CE8E289630B8}" type="presParOf" srcId="{991A5FAC-DD21-452A-AD66-9D0FFED06E7D}" destId="{C4D6E520-0716-4BEC-BB89-7EBB719D76BC}" srcOrd="0" destOrd="0" presId="urn:microsoft.com/office/officeart/2005/8/layout/pList1"/>
    <dgm:cxn modelId="{D792F556-9BD2-4EC9-B226-482A3A3E1DFC}" type="presParOf" srcId="{991A5FAC-DD21-452A-AD66-9D0FFED06E7D}" destId="{107FA087-E8A0-484C-AE56-DDC1DF8D89C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E66EB52-BE56-4234-B713-81047F02AD23}" type="doc">
      <dgm:prSet loTypeId="urn:diagrams.loki3.com/VaryingWidthList" loCatId="list" qsTypeId="urn:microsoft.com/office/officeart/2009/2/quickstyle/3d8" qsCatId="3D" csTypeId="urn:microsoft.com/office/officeart/2005/8/colors/accent0_2" csCatId="mainScheme" phldr="1"/>
      <dgm:spPr/>
    </dgm:pt>
    <dgm:pt modelId="{1CD4B809-5966-465D-9BF2-2E0342B6AF7E}">
      <dgm:prSet phldrT="[Text]"/>
      <dgm:spPr/>
      <dgm:t>
        <a:bodyPr/>
        <a:lstStyle/>
        <a:p>
          <a:r>
            <a:rPr lang="en-US" dirty="0" smtClean="0"/>
            <a:t>Safety Net</a:t>
          </a:r>
          <a:endParaRPr lang="en-US" dirty="0"/>
        </a:p>
      </dgm:t>
    </dgm:pt>
    <dgm:pt modelId="{191D7CE3-4578-4D3B-A7AE-6CB2450DA5FA}" type="parTrans" cxnId="{BDB46F5D-64CD-4A64-8A0D-EA977E6F8442}">
      <dgm:prSet/>
      <dgm:spPr/>
      <dgm:t>
        <a:bodyPr/>
        <a:lstStyle/>
        <a:p>
          <a:endParaRPr lang="en-US"/>
        </a:p>
      </dgm:t>
    </dgm:pt>
    <dgm:pt modelId="{3FC94FD8-2008-426B-BCB7-892F99FC64D7}" type="sibTrans" cxnId="{BDB46F5D-64CD-4A64-8A0D-EA977E6F8442}">
      <dgm:prSet/>
      <dgm:spPr/>
      <dgm:t>
        <a:bodyPr/>
        <a:lstStyle/>
        <a:p>
          <a:endParaRPr lang="en-US"/>
        </a:p>
      </dgm:t>
    </dgm:pt>
    <dgm:pt modelId="{8D0BA735-6196-4676-AAC0-F6055B1D0EDC}">
      <dgm:prSet phldrT="[Text]"/>
      <dgm:spPr/>
      <dgm:t>
        <a:bodyPr/>
        <a:lstStyle/>
        <a:p>
          <a:r>
            <a:rPr lang="en-US" dirty="0" smtClean="0"/>
            <a:t>Deprivation</a:t>
          </a:r>
          <a:endParaRPr lang="en-US" dirty="0"/>
        </a:p>
      </dgm:t>
    </dgm:pt>
    <dgm:pt modelId="{681C66BA-8E67-4448-A9CC-506D98CFDBDA}" type="parTrans" cxnId="{E81AC52D-B333-4118-AD2A-256D81EC05B1}">
      <dgm:prSet/>
      <dgm:spPr/>
      <dgm:t>
        <a:bodyPr/>
        <a:lstStyle/>
        <a:p>
          <a:endParaRPr lang="en-US"/>
        </a:p>
      </dgm:t>
    </dgm:pt>
    <dgm:pt modelId="{5BF1B122-F1CD-4388-A46B-1734C8E1DAA1}" type="sibTrans" cxnId="{E81AC52D-B333-4118-AD2A-256D81EC05B1}">
      <dgm:prSet/>
      <dgm:spPr/>
      <dgm:t>
        <a:bodyPr/>
        <a:lstStyle/>
        <a:p>
          <a:endParaRPr lang="en-US"/>
        </a:p>
      </dgm:t>
    </dgm:pt>
    <dgm:pt modelId="{2248D823-9BC2-456F-81DE-E11094992C3E}">
      <dgm:prSet phldrT="[Text]"/>
      <dgm:spPr/>
      <dgm:t>
        <a:bodyPr/>
        <a:lstStyle/>
        <a:p>
          <a:r>
            <a:rPr lang="en-US" dirty="0" smtClean="0"/>
            <a:t>Destitution</a:t>
          </a:r>
          <a:endParaRPr lang="en-US" dirty="0"/>
        </a:p>
      </dgm:t>
    </dgm:pt>
    <dgm:pt modelId="{69AD2D1F-E00E-49EF-A9EF-F84668F12A7F}" type="parTrans" cxnId="{81B3A0F5-6FF8-404D-BA19-D60A135BDBAA}">
      <dgm:prSet/>
      <dgm:spPr/>
      <dgm:t>
        <a:bodyPr/>
        <a:lstStyle/>
        <a:p>
          <a:endParaRPr lang="en-US"/>
        </a:p>
      </dgm:t>
    </dgm:pt>
    <dgm:pt modelId="{0C8C2947-8480-4026-8737-020474344472}" type="sibTrans" cxnId="{81B3A0F5-6FF8-404D-BA19-D60A135BDBAA}">
      <dgm:prSet/>
      <dgm:spPr/>
      <dgm:t>
        <a:bodyPr/>
        <a:lstStyle/>
        <a:p>
          <a:endParaRPr lang="en-US"/>
        </a:p>
      </dgm:t>
    </dgm:pt>
    <dgm:pt modelId="{2A5116FC-ED32-46EC-9B5F-AEB40AD511E7}" type="pres">
      <dgm:prSet presAssocID="{1E66EB52-BE56-4234-B713-81047F02AD23}" presName="Name0" presStyleCnt="0">
        <dgm:presLayoutVars>
          <dgm:resizeHandles/>
        </dgm:presLayoutVars>
      </dgm:prSet>
      <dgm:spPr/>
    </dgm:pt>
    <dgm:pt modelId="{28AC4594-C790-44C9-B953-75B4CA7D1D3D}" type="pres">
      <dgm:prSet presAssocID="{1CD4B809-5966-465D-9BF2-2E0342B6AF7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63BCB-A33B-4E6D-A2FA-3CF9CDB7E669}" type="pres">
      <dgm:prSet presAssocID="{3FC94FD8-2008-426B-BCB7-892F99FC64D7}" presName="space" presStyleCnt="0"/>
      <dgm:spPr/>
    </dgm:pt>
    <dgm:pt modelId="{A328E230-5274-4641-8D95-8524A2599115}" type="pres">
      <dgm:prSet presAssocID="{8D0BA735-6196-4676-AAC0-F6055B1D0ED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9CC66-FD54-4644-80AB-E4DFB46A4321}" type="pres">
      <dgm:prSet presAssocID="{5BF1B122-F1CD-4388-A46B-1734C8E1DAA1}" presName="space" presStyleCnt="0"/>
      <dgm:spPr/>
    </dgm:pt>
    <dgm:pt modelId="{EBA39DF6-1EE0-43EA-8DE4-FAD24EB09730}" type="pres">
      <dgm:prSet presAssocID="{2248D823-9BC2-456F-81DE-E11094992C3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1AC52D-B333-4118-AD2A-256D81EC05B1}" srcId="{1E66EB52-BE56-4234-B713-81047F02AD23}" destId="{8D0BA735-6196-4676-AAC0-F6055B1D0EDC}" srcOrd="1" destOrd="0" parTransId="{681C66BA-8E67-4448-A9CC-506D98CFDBDA}" sibTransId="{5BF1B122-F1CD-4388-A46B-1734C8E1DAA1}"/>
    <dgm:cxn modelId="{81B3A0F5-6FF8-404D-BA19-D60A135BDBAA}" srcId="{1E66EB52-BE56-4234-B713-81047F02AD23}" destId="{2248D823-9BC2-456F-81DE-E11094992C3E}" srcOrd="2" destOrd="0" parTransId="{69AD2D1F-E00E-49EF-A9EF-F84668F12A7F}" sibTransId="{0C8C2947-8480-4026-8737-020474344472}"/>
    <dgm:cxn modelId="{14562D75-99BF-475A-9C7C-4E9DAB45DA4E}" type="presOf" srcId="{8D0BA735-6196-4676-AAC0-F6055B1D0EDC}" destId="{A328E230-5274-4641-8D95-8524A2599115}" srcOrd="0" destOrd="0" presId="urn:diagrams.loki3.com/VaryingWidthList"/>
    <dgm:cxn modelId="{BDB46F5D-64CD-4A64-8A0D-EA977E6F8442}" srcId="{1E66EB52-BE56-4234-B713-81047F02AD23}" destId="{1CD4B809-5966-465D-9BF2-2E0342B6AF7E}" srcOrd="0" destOrd="0" parTransId="{191D7CE3-4578-4D3B-A7AE-6CB2450DA5FA}" sibTransId="{3FC94FD8-2008-426B-BCB7-892F99FC64D7}"/>
    <dgm:cxn modelId="{D6DB6C19-5159-4E4D-897B-0EEF4B27B435}" type="presOf" srcId="{2248D823-9BC2-456F-81DE-E11094992C3E}" destId="{EBA39DF6-1EE0-43EA-8DE4-FAD24EB09730}" srcOrd="0" destOrd="0" presId="urn:diagrams.loki3.com/VaryingWidthList"/>
    <dgm:cxn modelId="{566C1DF3-EA42-4904-9AED-B816832C9B65}" type="presOf" srcId="{1E66EB52-BE56-4234-B713-81047F02AD23}" destId="{2A5116FC-ED32-46EC-9B5F-AEB40AD511E7}" srcOrd="0" destOrd="0" presId="urn:diagrams.loki3.com/VaryingWidthList"/>
    <dgm:cxn modelId="{E7F5F999-B021-444A-B562-8A86C5E767E8}" type="presOf" srcId="{1CD4B809-5966-465D-9BF2-2E0342B6AF7E}" destId="{28AC4594-C790-44C9-B953-75B4CA7D1D3D}" srcOrd="0" destOrd="0" presId="urn:diagrams.loki3.com/VaryingWidthList"/>
    <dgm:cxn modelId="{6B661A80-9160-493E-8811-AEED13CE91F3}" type="presParOf" srcId="{2A5116FC-ED32-46EC-9B5F-AEB40AD511E7}" destId="{28AC4594-C790-44C9-B953-75B4CA7D1D3D}" srcOrd="0" destOrd="0" presId="urn:diagrams.loki3.com/VaryingWidthList"/>
    <dgm:cxn modelId="{387CEDA1-03CC-4C99-8ED1-6FACD53F24EC}" type="presParOf" srcId="{2A5116FC-ED32-46EC-9B5F-AEB40AD511E7}" destId="{CA663BCB-A33B-4E6D-A2FA-3CF9CDB7E669}" srcOrd="1" destOrd="0" presId="urn:diagrams.loki3.com/VaryingWidthList"/>
    <dgm:cxn modelId="{574D4E67-610B-49B1-BCB9-66B275B5AAFC}" type="presParOf" srcId="{2A5116FC-ED32-46EC-9B5F-AEB40AD511E7}" destId="{A328E230-5274-4641-8D95-8524A2599115}" srcOrd="2" destOrd="0" presId="urn:diagrams.loki3.com/VaryingWidthList"/>
    <dgm:cxn modelId="{F2F48372-6A09-43AD-9E91-2A62F10121FC}" type="presParOf" srcId="{2A5116FC-ED32-46EC-9B5F-AEB40AD511E7}" destId="{CDD9CC66-FD54-4644-80AB-E4DFB46A4321}" srcOrd="3" destOrd="0" presId="urn:diagrams.loki3.com/VaryingWidthList"/>
    <dgm:cxn modelId="{B2032119-3F8B-47C1-8560-55581E932A1D}" type="presParOf" srcId="{2A5116FC-ED32-46EC-9B5F-AEB40AD511E7}" destId="{EBA39DF6-1EE0-43EA-8DE4-FAD24EB09730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0E68240-6D13-4F3D-ACDD-9ADAB94F592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DC12A0-7067-4DD6-8E20-7BDE5A7C30AE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Likely misuse by </a:t>
          </a:r>
          <a:r>
            <a:rPr lang="en-US" sz="1800" u="sng" dirty="0" smtClean="0">
              <a:solidFill>
                <a:srgbClr val="0070C0"/>
              </a:solidFill>
            </a:rPr>
            <a:t>“men of the house”</a:t>
          </a:r>
          <a:endParaRPr lang="en-US" sz="1800" u="sng" dirty="0">
            <a:solidFill>
              <a:srgbClr val="0070C0"/>
            </a:solidFill>
          </a:endParaRPr>
        </a:p>
      </dgm:t>
    </dgm:pt>
    <dgm:pt modelId="{B8F7DF79-1A0A-45D0-A8C6-41D23604610D}" type="parTrans" cxnId="{C4E0422D-A8EF-44BF-AE71-FB17966F4AEA}">
      <dgm:prSet/>
      <dgm:spPr/>
      <dgm:t>
        <a:bodyPr/>
        <a:lstStyle/>
        <a:p>
          <a:endParaRPr lang="en-US"/>
        </a:p>
      </dgm:t>
    </dgm:pt>
    <dgm:pt modelId="{652CE67D-D27A-434A-9F33-97F3E05956A3}" type="sibTrans" cxnId="{C4E0422D-A8EF-44BF-AE71-FB17966F4AEA}">
      <dgm:prSet/>
      <dgm:spPr/>
      <dgm:t>
        <a:bodyPr/>
        <a:lstStyle/>
        <a:p>
          <a:endParaRPr lang="en-US"/>
        </a:p>
      </dgm:t>
    </dgm:pt>
    <dgm:pt modelId="{CA467F62-F81D-4AE0-9776-42228B1F4C12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JAM no panacea, </a:t>
          </a:r>
          <a:r>
            <a:rPr lang="en-US" sz="1800" u="sng" dirty="0" smtClean="0">
              <a:solidFill>
                <a:srgbClr val="0070C0"/>
              </a:solidFill>
            </a:rPr>
            <a:t>BAPU req.</a:t>
          </a:r>
          <a:endParaRPr lang="en-US" sz="1800" u="sng" dirty="0">
            <a:solidFill>
              <a:srgbClr val="0070C0"/>
            </a:solidFill>
          </a:endParaRPr>
        </a:p>
      </dgm:t>
    </dgm:pt>
    <dgm:pt modelId="{3AABE0B2-8F36-4133-B155-03911A528468}" type="parTrans" cxnId="{94526975-8782-46D6-8F06-D99CF67EC6A6}">
      <dgm:prSet/>
      <dgm:spPr/>
      <dgm:t>
        <a:bodyPr/>
        <a:lstStyle/>
        <a:p>
          <a:endParaRPr lang="en-US"/>
        </a:p>
      </dgm:t>
    </dgm:pt>
    <dgm:pt modelId="{BCCC4198-09AA-4D02-BB51-3B7E63D365A9}" type="sibTrans" cxnId="{94526975-8782-46D6-8F06-D99CF67EC6A6}">
      <dgm:prSet/>
      <dgm:spPr/>
      <dgm:t>
        <a:bodyPr/>
        <a:lstStyle/>
        <a:p>
          <a:endParaRPr lang="en-US"/>
        </a:p>
      </dgm:t>
    </dgm:pt>
    <dgm:pt modelId="{30F07F72-DC7B-4D75-A1B6-835427AFAAC1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Fiscal capacity </a:t>
          </a:r>
          <a:endParaRPr lang="en-US" sz="1800" dirty="0">
            <a:solidFill>
              <a:schemeClr val="bg1"/>
            </a:solidFill>
          </a:endParaRPr>
        </a:p>
      </dgm:t>
    </dgm:pt>
    <dgm:pt modelId="{46F24085-ABE5-4364-AB72-FDD006ED29F6}" type="parTrans" cxnId="{FD194E99-F4D5-483C-ADC1-0D1E12CF7CF4}">
      <dgm:prSet/>
      <dgm:spPr/>
      <dgm:t>
        <a:bodyPr/>
        <a:lstStyle/>
        <a:p>
          <a:endParaRPr lang="en-US"/>
        </a:p>
      </dgm:t>
    </dgm:pt>
    <dgm:pt modelId="{874C6748-88BA-4688-BE1E-7EE54E821BF4}" type="sibTrans" cxnId="{FD194E99-F4D5-483C-ADC1-0D1E12CF7CF4}">
      <dgm:prSet/>
      <dgm:spPr/>
      <dgm:t>
        <a:bodyPr/>
        <a:lstStyle/>
        <a:p>
          <a:endParaRPr lang="en-US"/>
        </a:p>
      </dgm:t>
    </dgm:pt>
    <dgm:pt modelId="{7F88D06E-7105-4D21-A2F6-A5311B7D8FB0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400" dirty="0" smtClean="0">
              <a:solidFill>
                <a:schemeClr val="bg1"/>
              </a:solidFill>
            </a:rPr>
            <a:t>GST, FRBM, state consult?</a:t>
          </a:r>
          <a:endParaRPr lang="en-US" sz="1400" dirty="0">
            <a:solidFill>
              <a:schemeClr val="bg1"/>
            </a:solidFill>
          </a:endParaRPr>
        </a:p>
      </dgm:t>
    </dgm:pt>
    <dgm:pt modelId="{63E2BB3E-33D7-4537-B789-B2A865046220}" type="parTrans" cxnId="{615C9F5C-D8A2-4677-8195-DF8B707C9667}">
      <dgm:prSet/>
      <dgm:spPr/>
      <dgm:t>
        <a:bodyPr/>
        <a:lstStyle/>
        <a:p>
          <a:endParaRPr lang="en-US"/>
        </a:p>
      </dgm:t>
    </dgm:pt>
    <dgm:pt modelId="{F82CEF71-B66A-496B-925E-ED6DB3C97BA3}" type="sibTrans" cxnId="{615C9F5C-D8A2-4677-8195-DF8B707C9667}">
      <dgm:prSet/>
      <dgm:spPr/>
      <dgm:t>
        <a:bodyPr/>
        <a:lstStyle/>
        <a:p>
          <a:endParaRPr lang="en-US"/>
        </a:p>
      </dgm:t>
    </dgm:pt>
    <dgm:pt modelId="{4B744815-CD8B-4E8C-A63B-052776266C92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Political feasibility?</a:t>
          </a:r>
          <a:endParaRPr lang="en-US" sz="1800" dirty="0">
            <a:solidFill>
              <a:schemeClr val="bg1"/>
            </a:solidFill>
          </a:endParaRPr>
        </a:p>
      </dgm:t>
    </dgm:pt>
    <dgm:pt modelId="{BF7E1C26-8384-4828-9BEA-A25868A41BC7}" type="parTrans" cxnId="{37EB8F2E-F9E2-4698-8CB5-A4845ABB34A4}">
      <dgm:prSet/>
      <dgm:spPr/>
      <dgm:t>
        <a:bodyPr/>
        <a:lstStyle/>
        <a:p>
          <a:endParaRPr lang="en-US"/>
        </a:p>
      </dgm:t>
    </dgm:pt>
    <dgm:pt modelId="{30E40652-190E-4725-AC48-304C34F12185}" type="sibTrans" cxnId="{37EB8F2E-F9E2-4698-8CB5-A4845ABB34A4}">
      <dgm:prSet/>
      <dgm:spPr/>
      <dgm:t>
        <a:bodyPr/>
        <a:lstStyle/>
        <a:p>
          <a:endParaRPr lang="en-US"/>
        </a:p>
      </dgm:t>
    </dgm:pt>
    <dgm:pt modelId="{68EF64B5-B919-4D22-9057-0800A44B3865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400" dirty="0" smtClean="0">
              <a:solidFill>
                <a:schemeClr val="bg1"/>
              </a:solidFill>
            </a:rPr>
            <a:t>NFSA, MDM, MNREGA, PDS</a:t>
          </a:r>
          <a:r>
            <a:rPr lang="en-US" sz="1400" u="sng" dirty="0" smtClean="0">
              <a:solidFill>
                <a:schemeClr val="bg1"/>
              </a:solidFill>
            </a:rPr>
            <a:t>? If fail then exit?</a:t>
          </a:r>
          <a:endParaRPr lang="en-US" sz="1400" u="sng" dirty="0">
            <a:solidFill>
              <a:schemeClr val="bg1"/>
            </a:solidFill>
          </a:endParaRPr>
        </a:p>
      </dgm:t>
    </dgm:pt>
    <dgm:pt modelId="{0B2A8B38-434E-48D1-82AA-3C57EA489878}" type="parTrans" cxnId="{20D24D06-09DB-4E47-B0AB-604FBEA6F360}">
      <dgm:prSet/>
      <dgm:spPr/>
      <dgm:t>
        <a:bodyPr/>
        <a:lstStyle/>
        <a:p>
          <a:endParaRPr lang="en-US"/>
        </a:p>
      </dgm:t>
    </dgm:pt>
    <dgm:pt modelId="{25BF8857-8122-435C-92D8-70DEB111CE43}" type="sibTrans" cxnId="{20D24D06-09DB-4E47-B0AB-604FBEA6F360}">
      <dgm:prSet/>
      <dgm:spPr/>
      <dgm:t>
        <a:bodyPr/>
        <a:lstStyle/>
        <a:p>
          <a:endParaRPr lang="en-US"/>
        </a:p>
      </dgm:t>
    </dgm:pt>
    <dgm:pt modelId="{53010B9B-C923-4241-937E-0CDF82F6C291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Market dynamics not helping. Pulse price!</a:t>
          </a:r>
          <a:endParaRPr lang="en-US" sz="1800" dirty="0">
            <a:solidFill>
              <a:schemeClr val="bg1"/>
            </a:solidFill>
          </a:endParaRPr>
        </a:p>
      </dgm:t>
    </dgm:pt>
    <dgm:pt modelId="{9AF01ACE-F037-4850-A130-0F81DA37600A}" type="parTrans" cxnId="{25F0C088-3B37-47B3-9C0A-5A6F49708820}">
      <dgm:prSet/>
      <dgm:spPr/>
      <dgm:t>
        <a:bodyPr/>
        <a:lstStyle/>
        <a:p>
          <a:endParaRPr lang="en-US"/>
        </a:p>
      </dgm:t>
    </dgm:pt>
    <dgm:pt modelId="{1D20CF72-B627-4364-8B10-D5B3C986FAC9}" type="sibTrans" cxnId="{25F0C088-3B37-47B3-9C0A-5A6F49708820}">
      <dgm:prSet/>
      <dgm:spPr/>
      <dgm:t>
        <a:bodyPr/>
        <a:lstStyle/>
        <a:p>
          <a:endParaRPr lang="en-US"/>
        </a:p>
      </dgm:t>
    </dgm:pt>
    <dgm:pt modelId="{E8975E39-9E63-43F2-8ABD-2DDF9495E1F4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1</a:t>
          </a:r>
          <a:r>
            <a:rPr lang="en-US" sz="1800" baseline="30000" dirty="0" smtClean="0">
              <a:solidFill>
                <a:schemeClr val="bg1"/>
              </a:solidFill>
            </a:rPr>
            <a:t>st</a:t>
          </a:r>
          <a:r>
            <a:rPr lang="en-US" sz="1800" dirty="0" smtClean="0">
              <a:solidFill>
                <a:schemeClr val="bg1"/>
              </a:solidFill>
            </a:rPr>
            <a:t> world: </a:t>
          </a:r>
          <a:r>
            <a:rPr lang="en-US" sz="1800" dirty="0" err="1" smtClean="0">
              <a:solidFill>
                <a:schemeClr val="bg1"/>
              </a:solidFill>
            </a:rPr>
            <a:t>tax:GDP</a:t>
          </a:r>
          <a:endParaRPr lang="en-US" sz="1800" dirty="0">
            <a:solidFill>
              <a:schemeClr val="bg1"/>
            </a:solidFill>
          </a:endParaRPr>
        </a:p>
      </dgm:t>
    </dgm:pt>
    <dgm:pt modelId="{5969BFC8-D073-46A5-9D7E-6FA97B7BE516}" type="parTrans" cxnId="{E7711014-3B47-439C-B438-24C7EC9027B2}">
      <dgm:prSet/>
      <dgm:spPr/>
      <dgm:t>
        <a:bodyPr/>
        <a:lstStyle/>
        <a:p>
          <a:endParaRPr lang="en-US"/>
        </a:p>
      </dgm:t>
    </dgm:pt>
    <dgm:pt modelId="{CF60D268-3305-46AC-9B73-8C95CCEDE2FA}" type="sibTrans" cxnId="{E7711014-3B47-439C-B438-24C7EC9027B2}">
      <dgm:prSet/>
      <dgm:spPr/>
      <dgm:t>
        <a:bodyPr/>
        <a:lstStyle/>
        <a:p>
          <a:endParaRPr lang="en-US"/>
        </a:p>
      </dgm:t>
    </dgm:pt>
    <dgm:pt modelId="{90127D2D-08C2-4155-A382-F034E67C37A2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Able bodied men given ‘charity’</a:t>
          </a:r>
          <a:endParaRPr lang="en-US" sz="1800" dirty="0">
            <a:solidFill>
              <a:schemeClr val="bg1"/>
            </a:solidFill>
          </a:endParaRPr>
        </a:p>
      </dgm:t>
    </dgm:pt>
    <dgm:pt modelId="{8F12DB30-28C9-480F-97CE-BFEFB7ACEA15}" type="parTrans" cxnId="{9D7AB96B-45E4-4913-BFF2-2CA1EA01CE7E}">
      <dgm:prSet/>
      <dgm:spPr/>
      <dgm:t>
        <a:bodyPr/>
        <a:lstStyle/>
        <a:p>
          <a:endParaRPr lang="en-US"/>
        </a:p>
      </dgm:t>
    </dgm:pt>
    <dgm:pt modelId="{AED0FA75-494C-4994-973B-F3B0BCDAEC94}" type="sibTrans" cxnId="{9D7AB96B-45E4-4913-BFF2-2CA1EA01CE7E}">
      <dgm:prSet/>
      <dgm:spPr/>
      <dgm:t>
        <a:bodyPr/>
        <a:lstStyle/>
        <a:p>
          <a:endParaRPr lang="en-US"/>
        </a:p>
      </dgm:t>
    </dgm:pt>
    <dgm:pt modelId="{50D5A170-20EB-4BBA-A3DA-8FEB5E239971}">
      <dgm:prSet phldrT="[Text]" custT="1"/>
      <dgm:spPr>
        <a:solidFill>
          <a:schemeClr val="tx1"/>
        </a:solidFill>
        <a:ln w="57150">
          <a:solidFill>
            <a:srgbClr val="FF0000"/>
          </a:solidFill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Hiding poverty in SECC. </a:t>
          </a:r>
          <a:endParaRPr lang="en-US" sz="1800" dirty="0">
            <a:solidFill>
              <a:schemeClr val="bg1"/>
            </a:solidFill>
          </a:endParaRPr>
        </a:p>
      </dgm:t>
    </dgm:pt>
    <dgm:pt modelId="{1A8E3928-4E5A-4145-AB13-136E0C397816}" type="sibTrans" cxnId="{573E7B42-4DC1-47CA-A686-2CA8E7D67B71}">
      <dgm:prSet/>
      <dgm:spPr/>
      <dgm:t>
        <a:bodyPr/>
        <a:lstStyle/>
        <a:p>
          <a:endParaRPr lang="en-US"/>
        </a:p>
      </dgm:t>
    </dgm:pt>
    <dgm:pt modelId="{5340FE0C-1214-4E51-BDE8-EB0BCC2321C7}" type="parTrans" cxnId="{573E7B42-4DC1-47CA-A686-2CA8E7D67B71}">
      <dgm:prSet/>
      <dgm:spPr/>
      <dgm:t>
        <a:bodyPr/>
        <a:lstStyle/>
        <a:p>
          <a:endParaRPr lang="en-US"/>
        </a:p>
      </dgm:t>
    </dgm:pt>
    <dgm:pt modelId="{0F577B4E-5BE7-44EB-83F6-99C11E09499F}" type="pres">
      <dgm:prSet presAssocID="{C0E68240-6D13-4F3D-ACDD-9ADAB94F592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A5AFF3-1EA3-46D1-B270-CBBBA7956658}" type="pres">
      <dgm:prSet presAssocID="{90127D2D-08C2-4155-A382-F034E67C37A2}" presName="compNode" presStyleCnt="0"/>
      <dgm:spPr/>
    </dgm:pt>
    <dgm:pt modelId="{EE3DB7CF-65CB-40F5-88E0-7E0CE3203B38}" type="pres">
      <dgm:prSet presAssocID="{90127D2D-08C2-4155-A382-F034E67C37A2}" presName="pictRect" presStyleLbl="node1" presStyleIdx="0" presStyleCnt="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818E742-A719-4021-B760-195B798D5F4A}" type="pres">
      <dgm:prSet presAssocID="{90127D2D-08C2-4155-A382-F034E67C37A2}" presName="textRect" presStyleLbl="revTx" presStyleIdx="0" presStyleCnt="8" custScaleY="1350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911018-F5F1-4F09-85BA-460BBFFF6ECB}" type="pres">
      <dgm:prSet presAssocID="{AED0FA75-494C-4994-973B-F3B0BCDAEC9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BA30684-00B8-42DE-9D13-C4384408B444}" type="pres">
      <dgm:prSet presAssocID="{E8975E39-9E63-43F2-8ABD-2DDF9495E1F4}" presName="compNode" presStyleCnt="0"/>
      <dgm:spPr/>
    </dgm:pt>
    <dgm:pt modelId="{348046EF-8CE3-44BE-9A18-2C8A45785AB4}" type="pres">
      <dgm:prSet presAssocID="{E8975E39-9E63-43F2-8ABD-2DDF9495E1F4}" presName="pictRect" presStyleLbl="node1" presStyleIdx="1" presStyleCnt="8" custScaleX="9271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605AE3A-35BC-46C6-9B47-E89D32CB75EF}" type="pres">
      <dgm:prSet presAssocID="{E8975E39-9E63-43F2-8ABD-2DDF9495E1F4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78AAA-5A56-47B4-8350-B8C02AAA9F9A}" type="pres">
      <dgm:prSet presAssocID="{CF60D268-3305-46AC-9B73-8C95CCEDE2F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A0FD81C-C392-4827-A32C-2CD3F7D1AB19}" type="pres">
      <dgm:prSet presAssocID="{30F07F72-DC7B-4D75-A1B6-835427AFAAC1}" presName="compNode" presStyleCnt="0"/>
      <dgm:spPr/>
    </dgm:pt>
    <dgm:pt modelId="{C1585EA0-9C25-463F-8FB2-443995A884AD}" type="pres">
      <dgm:prSet presAssocID="{30F07F72-DC7B-4D75-A1B6-835427AFAAC1}" presName="pictRect" presStyleLbl="node1" presStyleIdx="2" presStyleCnt="8" custScaleY="9598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C280BB5-B14F-4143-B742-2084A9FFD87A}" type="pres">
      <dgm:prSet presAssocID="{30F07F72-DC7B-4D75-A1B6-835427AFAAC1}" presName="textRect" presStyleLbl="revTx" presStyleIdx="2" presStyleCnt="8" custScaleY="138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23ECF-B277-4ECB-81CC-52593757B3DD}" type="pres">
      <dgm:prSet presAssocID="{874C6748-88BA-4688-BE1E-7EE54E821BF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A7FF914-5826-4360-9644-9AF9025EB5C2}" type="pres">
      <dgm:prSet presAssocID="{4B744815-CD8B-4E8C-A63B-052776266C92}" presName="compNode" presStyleCnt="0"/>
      <dgm:spPr/>
    </dgm:pt>
    <dgm:pt modelId="{188A2AB7-2F81-4D7A-B3C6-E9A0455AAA94}" type="pres">
      <dgm:prSet presAssocID="{4B744815-CD8B-4E8C-A63B-052776266C92}" presName="pictRect" presStyleLbl="node1" presStyleIdx="3" presStyleCnt="8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74F4111-E8C7-404F-8636-4FEED073598C}" type="pres">
      <dgm:prSet presAssocID="{4B744815-CD8B-4E8C-A63B-052776266C92}" presName="textRect" presStyleLbl="revTx" presStyleIdx="3" presStyleCnt="8" custScaleY="1327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2F65D-9364-4998-923C-E608D8B42F07}" type="pres">
      <dgm:prSet presAssocID="{30E40652-190E-4725-AC48-304C34F121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F73044D-E100-4E9C-994F-3A38F5981D65}" type="pres">
      <dgm:prSet presAssocID="{50D5A170-20EB-4BBA-A3DA-8FEB5E239971}" presName="compNode" presStyleCnt="0"/>
      <dgm:spPr/>
    </dgm:pt>
    <dgm:pt modelId="{41F17698-72A8-4F26-920D-297058479260}" type="pres">
      <dgm:prSet presAssocID="{50D5A170-20EB-4BBA-A3DA-8FEB5E239971}" presName="pictRect" presStyleLbl="node1" presStyleIdx="4" presStyleCnt="8" custScaleX="70873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6AF1DAD-D4D0-4429-BD03-B2431C7B25F7}" type="pres">
      <dgm:prSet presAssocID="{50D5A170-20EB-4BBA-A3DA-8FEB5E239971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0AE38-7D82-4B37-A867-709261792D8C}" type="pres">
      <dgm:prSet presAssocID="{1A8E3928-4E5A-4145-AB13-136E0C39781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F627865-1733-4EC5-B80A-ACAD47C8E39E}" type="pres">
      <dgm:prSet presAssocID="{CA467F62-F81D-4AE0-9776-42228B1F4C12}" presName="compNode" presStyleCnt="0"/>
      <dgm:spPr/>
    </dgm:pt>
    <dgm:pt modelId="{55E54FA7-2588-47A8-A051-3B6E68C62283}" type="pres">
      <dgm:prSet presAssocID="{CA467F62-F81D-4AE0-9776-42228B1F4C12}" presName="pictRect" presStyleLbl="node1" presStyleIdx="5" presStyleCnt="8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062AB3-663C-4FAC-9950-39A70D54BCC4}" type="pres">
      <dgm:prSet presAssocID="{CA467F62-F81D-4AE0-9776-42228B1F4C12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3B041-4017-4EE0-8573-09954C85E780}" type="pres">
      <dgm:prSet presAssocID="{BCCC4198-09AA-4D02-BB51-3B7E63D365A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B8CE75-5998-4FFB-8BB3-6BFC59284731}" type="pres">
      <dgm:prSet presAssocID="{4FDC12A0-7067-4DD6-8E20-7BDE5A7C30AE}" presName="compNode" presStyleCnt="0"/>
      <dgm:spPr/>
    </dgm:pt>
    <dgm:pt modelId="{F966AF89-1E65-47DF-8879-B65C39A31246}" type="pres">
      <dgm:prSet presAssocID="{4FDC12A0-7067-4DD6-8E20-7BDE5A7C30AE}" presName="pictRect" presStyleLbl="node1" presStyleIdx="6" presStyleCnt="8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52199BA-1442-4DEA-BCB2-BBEC21E07A61}" type="pres">
      <dgm:prSet presAssocID="{4FDC12A0-7067-4DD6-8E20-7BDE5A7C30AE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728A7-403E-42AC-B13E-2EDE04C51E49}" type="pres">
      <dgm:prSet presAssocID="{652CE67D-D27A-434A-9F33-97F3E05956A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4732678-2D63-4527-892B-E12CF1315AA8}" type="pres">
      <dgm:prSet presAssocID="{53010B9B-C923-4241-937E-0CDF82F6C291}" presName="compNode" presStyleCnt="0"/>
      <dgm:spPr/>
    </dgm:pt>
    <dgm:pt modelId="{4E59B332-C150-49EE-A508-DDFFBA43B8BA}" type="pres">
      <dgm:prSet presAssocID="{53010B9B-C923-4241-937E-0CDF82F6C291}" presName="pictRect" presStyleLbl="node1" presStyleIdx="7" presStyleCnt="8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633D975-1B73-454B-9B60-F8553F45DD00}" type="pres">
      <dgm:prSet presAssocID="{53010B9B-C923-4241-937E-0CDF82F6C291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B93C78-F000-4034-88F1-7F23FC60198B}" type="presOf" srcId="{53010B9B-C923-4241-937E-0CDF82F6C291}" destId="{5633D975-1B73-454B-9B60-F8553F45DD00}" srcOrd="0" destOrd="0" presId="urn:microsoft.com/office/officeart/2005/8/layout/pList1"/>
    <dgm:cxn modelId="{05BDD970-96DD-4141-B194-DE6A85522280}" type="presOf" srcId="{AED0FA75-494C-4994-973B-F3B0BCDAEC94}" destId="{A7911018-F5F1-4F09-85BA-460BBFFF6ECB}" srcOrd="0" destOrd="0" presId="urn:microsoft.com/office/officeart/2005/8/layout/pList1"/>
    <dgm:cxn modelId="{59284921-29B0-4600-8613-29A60F775BC2}" type="presOf" srcId="{E8975E39-9E63-43F2-8ABD-2DDF9495E1F4}" destId="{7605AE3A-35BC-46C6-9B47-E89D32CB75EF}" srcOrd="0" destOrd="0" presId="urn:microsoft.com/office/officeart/2005/8/layout/pList1"/>
    <dgm:cxn modelId="{02587C2E-B49E-46A4-AA91-47886D7904AD}" type="presOf" srcId="{4B744815-CD8B-4E8C-A63B-052776266C92}" destId="{274F4111-E8C7-404F-8636-4FEED073598C}" srcOrd="0" destOrd="0" presId="urn:microsoft.com/office/officeart/2005/8/layout/pList1"/>
    <dgm:cxn modelId="{37EB8F2E-F9E2-4698-8CB5-A4845ABB34A4}" srcId="{C0E68240-6D13-4F3D-ACDD-9ADAB94F592B}" destId="{4B744815-CD8B-4E8C-A63B-052776266C92}" srcOrd="3" destOrd="0" parTransId="{BF7E1C26-8384-4828-9BEA-A25868A41BC7}" sibTransId="{30E40652-190E-4725-AC48-304C34F12185}"/>
    <dgm:cxn modelId="{930CF053-C1E1-4F3D-BC61-C3D549318367}" type="presOf" srcId="{874C6748-88BA-4688-BE1E-7EE54E821BF4}" destId="{70723ECF-B277-4ECB-81CC-52593757B3DD}" srcOrd="0" destOrd="0" presId="urn:microsoft.com/office/officeart/2005/8/layout/pList1"/>
    <dgm:cxn modelId="{573E7B42-4DC1-47CA-A686-2CA8E7D67B71}" srcId="{C0E68240-6D13-4F3D-ACDD-9ADAB94F592B}" destId="{50D5A170-20EB-4BBA-A3DA-8FEB5E239971}" srcOrd="4" destOrd="0" parTransId="{5340FE0C-1214-4E51-BDE8-EB0BCC2321C7}" sibTransId="{1A8E3928-4E5A-4145-AB13-136E0C397816}"/>
    <dgm:cxn modelId="{FD194E99-F4D5-483C-ADC1-0D1E12CF7CF4}" srcId="{C0E68240-6D13-4F3D-ACDD-9ADAB94F592B}" destId="{30F07F72-DC7B-4D75-A1B6-835427AFAAC1}" srcOrd="2" destOrd="0" parTransId="{46F24085-ABE5-4364-AB72-FDD006ED29F6}" sibTransId="{874C6748-88BA-4688-BE1E-7EE54E821BF4}"/>
    <dgm:cxn modelId="{C4E0422D-A8EF-44BF-AE71-FB17966F4AEA}" srcId="{C0E68240-6D13-4F3D-ACDD-9ADAB94F592B}" destId="{4FDC12A0-7067-4DD6-8E20-7BDE5A7C30AE}" srcOrd="6" destOrd="0" parTransId="{B8F7DF79-1A0A-45D0-A8C6-41D23604610D}" sibTransId="{652CE67D-D27A-434A-9F33-97F3E05956A3}"/>
    <dgm:cxn modelId="{5FCA9E69-F0C5-4242-B414-2CE92F862EC9}" type="presOf" srcId="{C0E68240-6D13-4F3D-ACDD-9ADAB94F592B}" destId="{0F577B4E-5BE7-44EB-83F6-99C11E09499F}" srcOrd="0" destOrd="0" presId="urn:microsoft.com/office/officeart/2005/8/layout/pList1"/>
    <dgm:cxn modelId="{E9394EEC-9427-410C-ADDF-B2626C72F6C2}" type="presOf" srcId="{1A8E3928-4E5A-4145-AB13-136E0C397816}" destId="{9890AE38-7D82-4B37-A867-709261792D8C}" srcOrd="0" destOrd="0" presId="urn:microsoft.com/office/officeart/2005/8/layout/pList1"/>
    <dgm:cxn modelId="{1DAC381F-70FC-4D3A-80CF-5F1EE7048DCC}" type="presOf" srcId="{68EF64B5-B919-4D22-9057-0800A44B3865}" destId="{274F4111-E8C7-404F-8636-4FEED073598C}" srcOrd="0" destOrd="1" presId="urn:microsoft.com/office/officeart/2005/8/layout/pList1"/>
    <dgm:cxn modelId="{6372F442-F9EC-4C60-BE66-D81483E1E419}" type="presOf" srcId="{7F88D06E-7105-4D21-A2F6-A5311B7D8FB0}" destId="{0C280BB5-B14F-4143-B742-2084A9FFD87A}" srcOrd="0" destOrd="1" presId="urn:microsoft.com/office/officeart/2005/8/layout/pList1"/>
    <dgm:cxn modelId="{2E113FD1-662F-4C30-9076-5F9F6E651243}" type="presOf" srcId="{50D5A170-20EB-4BBA-A3DA-8FEB5E239971}" destId="{A6AF1DAD-D4D0-4429-BD03-B2431C7B25F7}" srcOrd="0" destOrd="0" presId="urn:microsoft.com/office/officeart/2005/8/layout/pList1"/>
    <dgm:cxn modelId="{E7711014-3B47-439C-B438-24C7EC9027B2}" srcId="{C0E68240-6D13-4F3D-ACDD-9ADAB94F592B}" destId="{E8975E39-9E63-43F2-8ABD-2DDF9495E1F4}" srcOrd="1" destOrd="0" parTransId="{5969BFC8-D073-46A5-9D7E-6FA97B7BE516}" sibTransId="{CF60D268-3305-46AC-9B73-8C95CCEDE2FA}"/>
    <dgm:cxn modelId="{067A33B9-D718-4D20-A636-BB940B36BFB3}" type="presOf" srcId="{652CE67D-D27A-434A-9F33-97F3E05956A3}" destId="{925728A7-403E-42AC-B13E-2EDE04C51E49}" srcOrd="0" destOrd="0" presId="urn:microsoft.com/office/officeart/2005/8/layout/pList1"/>
    <dgm:cxn modelId="{25F0C088-3B37-47B3-9C0A-5A6F49708820}" srcId="{C0E68240-6D13-4F3D-ACDD-9ADAB94F592B}" destId="{53010B9B-C923-4241-937E-0CDF82F6C291}" srcOrd="7" destOrd="0" parTransId="{9AF01ACE-F037-4850-A130-0F81DA37600A}" sibTransId="{1D20CF72-B627-4364-8B10-D5B3C986FAC9}"/>
    <dgm:cxn modelId="{94526975-8782-46D6-8F06-D99CF67EC6A6}" srcId="{C0E68240-6D13-4F3D-ACDD-9ADAB94F592B}" destId="{CA467F62-F81D-4AE0-9776-42228B1F4C12}" srcOrd="5" destOrd="0" parTransId="{3AABE0B2-8F36-4133-B155-03911A528468}" sibTransId="{BCCC4198-09AA-4D02-BB51-3B7E63D365A9}"/>
    <dgm:cxn modelId="{A13C344B-3F34-40BC-A117-D0469CAFB7C9}" type="presOf" srcId="{4FDC12A0-7067-4DD6-8E20-7BDE5A7C30AE}" destId="{352199BA-1442-4DEA-BCB2-BBEC21E07A61}" srcOrd="0" destOrd="0" presId="urn:microsoft.com/office/officeart/2005/8/layout/pList1"/>
    <dgm:cxn modelId="{88D5854A-5AE4-4A89-9C66-9BC716E2D286}" type="presOf" srcId="{30E40652-190E-4725-AC48-304C34F12185}" destId="{A102F65D-9364-4998-923C-E608D8B42F07}" srcOrd="0" destOrd="0" presId="urn:microsoft.com/office/officeart/2005/8/layout/pList1"/>
    <dgm:cxn modelId="{615C9F5C-D8A2-4677-8195-DF8B707C9667}" srcId="{30F07F72-DC7B-4D75-A1B6-835427AFAAC1}" destId="{7F88D06E-7105-4D21-A2F6-A5311B7D8FB0}" srcOrd="0" destOrd="0" parTransId="{63E2BB3E-33D7-4537-B789-B2A865046220}" sibTransId="{F82CEF71-B66A-496B-925E-ED6DB3C97BA3}"/>
    <dgm:cxn modelId="{20D24D06-09DB-4E47-B0AB-604FBEA6F360}" srcId="{4B744815-CD8B-4E8C-A63B-052776266C92}" destId="{68EF64B5-B919-4D22-9057-0800A44B3865}" srcOrd="0" destOrd="0" parTransId="{0B2A8B38-434E-48D1-82AA-3C57EA489878}" sibTransId="{25BF8857-8122-435C-92D8-70DEB111CE43}"/>
    <dgm:cxn modelId="{66B6A538-1523-4B2B-82B1-6CA1DDC1ECC9}" type="presOf" srcId="{30F07F72-DC7B-4D75-A1B6-835427AFAAC1}" destId="{0C280BB5-B14F-4143-B742-2084A9FFD87A}" srcOrd="0" destOrd="0" presId="urn:microsoft.com/office/officeart/2005/8/layout/pList1"/>
    <dgm:cxn modelId="{CE0A3545-B51B-49F3-975E-A03BA336E32E}" type="presOf" srcId="{CF60D268-3305-46AC-9B73-8C95CCEDE2FA}" destId="{63278AAA-5A56-47B4-8350-B8C02AAA9F9A}" srcOrd="0" destOrd="0" presId="urn:microsoft.com/office/officeart/2005/8/layout/pList1"/>
    <dgm:cxn modelId="{EA7085AB-7914-468E-8B23-3E0251A5D3BC}" type="presOf" srcId="{CA467F62-F81D-4AE0-9776-42228B1F4C12}" destId="{97062AB3-663C-4FAC-9950-39A70D54BCC4}" srcOrd="0" destOrd="0" presId="urn:microsoft.com/office/officeart/2005/8/layout/pList1"/>
    <dgm:cxn modelId="{C8AF8FFA-DA87-4490-B075-0396BC3B045F}" type="presOf" srcId="{BCCC4198-09AA-4D02-BB51-3B7E63D365A9}" destId="{5833B041-4017-4EE0-8573-09954C85E780}" srcOrd="0" destOrd="0" presId="urn:microsoft.com/office/officeart/2005/8/layout/pList1"/>
    <dgm:cxn modelId="{382103D3-6B7B-4E3C-827B-FC5A4D4048C4}" type="presOf" srcId="{90127D2D-08C2-4155-A382-F034E67C37A2}" destId="{2818E742-A719-4021-B760-195B798D5F4A}" srcOrd="0" destOrd="0" presId="urn:microsoft.com/office/officeart/2005/8/layout/pList1"/>
    <dgm:cxn modelId="{9D7AB96B-45E4-4913-BFF2-2CA1EA01CE7E}" srcId="{C0E68240-6D13-4F3D-ACDD-9ADAB94F592B}" destId="{90127D2D-08C2-4155-A382-F034E67C37A2}" srcOrd="0" destOrd="0" parTransId="{8F12DB30-28C9-480F-97CE-BFEFB7ACEA15}" sibTransId="{AED0FA75-494C-4994-973B-F3B0BCDAEC94}"/>
    <dgm:cxn modelId="{45552815-E4C6-413C-97A9-2858F58E11D8}" type="presParOf" srcId="{0F577B4E-5BE7-44EB-83F6-99C11E09499F}" destId="{E9A5AFF3-1EA3-46D1-B270-CBBBA7956658}" srcOrd="0" destOrd="0" presId="urn:microsoft.com/office/officeart/2005/8/layout/pList1"/>
    <dgm:cxn modelId="{74DF47D7-36D3-419D-B7D9-59149199D670}" type="presParOf" srcId="{E9A5AFF3-1EA3-46D1-B270-CBBBA7956658}" destId="{EE3DB7CF-65CB-40F5-88E0-7E0CE3203B38}" srcOrd="0" destOrd="0" presId="urn:microsoft.com/office/officeart/2005/8/layout/pList1"/>
    <dgm:cxn modelId="{51ABB9E2-C72A-41F9-8B18-31E086753207}" type="presParOf" srcId="{E9A5AFF3-1EA3-46D1-B270-CBBBA7956658}" destId="{2818E742-A719-4021-B760-195B798D5F4A}" srcOrd="1" destOrd="0" presId="urn:microsoft.com/office/officeart/2005/8/layout/pList1"/>
    <dgm:cxn modelId="{0E9AF7C8-1D68-4549-A309-AE6103BB362F}" type="presParOf" srcId="{0F577B4E-5BE7-44EB-83F6-99C11E09499F}" destId="{A7911018-F5F1-4F09-85BA-460BBFFF6ECB}" srcOrd="1" destOrd="0" presId="urn:microsoft.com/office/officeart/2005/8/layout/pList1"/>
    <dgm:cxn modelId="{3654CDE7-F008-4CAC-BDC8-FD64C812E87C}" type="presParOf" srcId="{0F577B4E-5BE7-44EB-83F6-99C11E09499F}" destId="{0BA30684-00B8-42DE-9D13-C4384408B444}" srcOrd="2" destOrd="0" presId="urn:microsoft.com/office/officeart/2005/8/layout/pList1"/>
    <dgm:cxn modelId="{626C9224-3419-44D7-870F-3054AD632DBF}" type="presParOf" srcId="{0BA30684-00B8-42DE-9D13-C4384408B444}" destId="{348046EF-8CE3-44BE-9A18-2C8A45785AB4}" srcOrd="0" destOrd="0" presId="urn:microsoft.com/office/officeart/2005/8/layout/pList1"/>
    <dgm:cxn modelId="{6D7C5BFC-71E2-4E94-A98B-D79F4B98E8FE}" type="presParOf" srcId="{0BA30684-00B8-42DE-9D13-C4384408B444}" destId="{7605AE3A-35BC-46C6-9B47-E89D32CB75EF}" srcOrd="1" destOrd="0" presId="urn:microsoft.com/office/officeart/2005/8/layout/pList1"/>
    <dgm:cxn modelId="{E2A1B9B8-6920-44D7-809C-A77243A6DC23}" type="presParOf" srcId="{0F577B4E-5BE7-44EB-83F6-99C11E09499F}" destId="{63278AAA-5A56-47B4-8350-B8C02AAA9F9A}" srcOrd="3" destOrd="0" presId="urn:microsoft.com/office/officeart/2005/8/layout/pList1"/>
    <dgm:cxn modelId="{CA446131-18F5-4C10-88AD-8E776C6B388F}" type="presParOf" srcId="{0F577B4E-5BE7-44EB-83F6-99C11E09499F}" destId="{EA0FD81C-C392-4827-A32C-2CD3F7D1AB19}" srcOrd="4" destOrd="0" presId="urn:microsoft.com/office/officeart/2005/8/layout/pList1"/>
    <dgm:cxn modelId="{73F4E39A-A972-44F7-85B7-702CA2DB1B02}" type="presParOf" srcId="{EA0FD81C-C392-4827-A32C-2CD3F7D1AB19}" destId="{C1585EA0-9C25-463F-8FB2-443995A884AD}" srcOrd="0" destOrd="0" presId="urn:microsoft.com/office/officeart/2005/8/layout/pList1"/>
    <dgm:cxn modelId="{59544095-FEF8-4CE3-91A3-94EF2F526B23}" type="presParOf" srcId="{EA0FD81C-C392-4827-A32C-2CD3F7D1AB19}" destId="{0C280BB5-B14F-4143-B742-2084A9FFD87A}" srcOrd="1" destOrd="0" presId="urn:microsoft.com/office/officeart/2005/8/layout/pList1"/>
    <dgm:cxn modelId="{46800C3A-88A9-443B-A2A4-AF60224FFC10}" type="presParOf" srcId="{0F577B4E-5BE7-44EB-83F6-99C11E09499F}" destId="{70723ECF-B277-4ECB-81CC-52593757B3DD}" srcOrd="5" destOrd="0" presId="urn:microsoft.com/office/officeart/2005/8/layout/pList1"/>
    <dgm:cxn modelId="{E81C163C-7EB8-411A-9237-C64B3CA240EE}" type="presParOf" srcId="{0F577B4E-5BE7-44EB-83F6-99C11E09499F}" destId="{7A7FF914-5826-4360-9644-9AF9025EB5C2}" srcOrd="6" destOrd="0" presId="urn:microsoft.com/office/officeart/2005/8/layout/pList1"/>
    <dgm:cxn modelId="{C2832973-59E6-49EF-954A-0A2757583D56}" type="presParOf" srcId="{7A7FF914-5826-4360-9644-9AF9025EB5C2}" destId="{188A2AB7-2F81-4D7A-B3C6-E9A0455AAA94}" srcOrd="0" destOrd="0" presId="urn:microsoft.com/office/officeart/2005/8/layout/pList1"/>
    <dgm:cxn modelId="{BE7B059F-DFF9-4C71-9222-B7F632EEBC80}" type="presParOf" srcId="{7A7FF914-5826-4360-9644-9AF9025EB5C2}" destId="{274F4111-E8C7-404F-8636-4FEED073598C}" srcOrd="1" destOrd="0" presId="urn:microsoft.com/office/officeart/2005/8/layout/pList1"/>
    <dgm:cxn modelId="{DBF431B9-7451-4928-AC94-77FE8994EC2F}" type="presParOf" srcId="{0F577B4E-5BE7-44EB-83F6-99C11E09499F}" destId="{A102F65D-9364-4998-923C-E608D8B42F07}" srcOrd="7" destOrd="0" presId="urn:microsoft.com/office/officeart/2005/8/layout/pList1"/>
    <dgm:cxn modelId="{A9431A3B-2C5A-4749-A158-D31FBA05E5FA}" type="presParOf" srcId="{0F577B4E-5BE7-44EB-83F6-99C11E09499F}" destId="{EF73044D-E100-4E9C-994F-3A38F5981D65}" srcOrd="8" destOrd="0" presId="urn:microsoft.com/office/officeart/2005/8/layout/pList1"/>
    <dgm:cxn modelId="{C075ACC3-A69C-43D8-802C-F86D6C3B97DC}" type="presParOf" srcId="{EF73044D-E100-4E9C-994F-3A38F5981D65}" destId="{41F17698-72A8-4F26-920D-297058479260}" srcOrd="0" destOrd="0" presId="urn:microsoft.com/office/officeart/2005/8/layout/pList1"/>
    <dgm:cxn modelId="{66CE1289-E377-4326-B7DB-532AE6CD69EE}" type="presParOf" srcId="{EF73044D-E100-4E9C-994F-3A38F5981D65}" destId="{A6AF1DAD-D4D0-4429-BD03-B2431C7B25F7}" srcOrd="1" destOrd="0" presId="urn:microsoft.com/office/officeart/2005/8/layout/pList1"/>
    <dgm:cxn modelId="{169B7304-A1A1-40C8-87DE-0819141DF69B}" type="presParOf" srcId="{0F577B4E-5BE7-44EB-83F6-99C11E09499F}" destId="{9890AE38-7D82-4B37-A867-709261792D8C}" srcOrd="9" destOrd="0" presId="urn:microsoft.com/office/officeart/2005/8/layout/pList1"/>
    <dgm:cxn modelId="{646B169A-C6C9-4E1B-8A1C-644D3943473A}" type="presParOf" srcId="{0F577B4E-5BE7-44EB-83F6-99C11E09499F}" destId="{2F627865-1733-4EC5-B80A-ACAD47C8E39E}" srcOrd="10" destOrd="0" presId="urn:microsoft.com/office/officeart/2005/8/layout/pList1"/>
    <dgm:cxn modelId="{6E0A6041-93B3-4AF0-835B-0122A0E82E68}" type="presParOf" srcId="{2F627865-1733-4EC5-B80A-ACAD47C8E39E}" destId="{55E54FA7-2588-47A8-A051-3B6E68C62283}" srcOrd="0" destOrd="0" presId="urn:microsoft.com/office/officeart/2005/8/layout/pList1"/>
    <dgm:cxn modelId="{7EFE56F3-A52A-4C63-B37C-5AEAD5C04233}" type="presParOf" srcId="{2F627865-1733-4EC5-B80A-ACAD47C8E39E}" destId="{97062AB3-663C-4FAC-9950-39A70D54BCC4}" srcOrd="1" destOrd="0" presId="urn:microsoft.com/office/officeart/2005/8/layout/pList1"/>
    <dgm:cxn modelId="{8E580476-51A8-4630-91B1-73D1E803508D}" type="presParOf" srcId="{0F577B4E-5BE7-44EB-83F6-99C11E09499F}" destId="{5833B041-4017-4EE0-8573-09954C85E780}" srcOrd="11" destOrd="0" presId="urn:microsoft.com/office/officeart/2005/8/layout/pList1"/>
    <dgm:cxn modelId="{2B80FC1E-4E6C-4EFC-AD7B-359908D26CAD}" type="presParOf" srcId="{0F577B4E-5BE7-44EB-83F6-99C11E09499F}" destId="{FAB8CE75-5998-4FFB-8BB3-6BFC59284731}" srcOrd="12" destOrd="0" presId="urn:microsoft.com/office/officeart/2005/8/layout/pList1"/>
    <dgm:cxn modelId="{D475844F-E668-4EA9-80CC-B2E2D3538B87}" type="presParOf" srcId="{FAB8CE75-5998-4FFB-8BB3-6BFC59284731}" destId="{F966AF89-1E65-47DF-8879-B65C39A31246}" srcOrd="0" destOrd="0" presId="urn:microsoft.com/office/officeart/2005/8/layout/pList1"/>
    <dgm:cxn modelId="{447D60E0-183B-46D9-BB59-00C20D5FFDCF}" type="presParOf" srcId="{FAB8CE75-5998-4FFB-8BB3-6BFC59284731}" destId="{352199BA-1442-4DEA-BCB2-BBEC21E07A61}" srcOrd="1" destOrd="0" presId="urn:microsoft.com/office/officeart/2005/8/layout/pList1"/>
    <dgm:cxn modelId="{B4E3265D-C068-449B-AE1D-E556C3B8AC4E}" type="presParOf" srcId="{0F577B4E-5BE7-44EB-83F6-99C11E09499F}" destId="{925728A7-403E-42AC-B13E-2EDE04C51E49}" srcOrd="13" destOrd="0" presId="urn:microsoft.com/office/officeart/2005/8/layout/pList1"/>
    <dgm:cxn modelId="{F578515F-1034-42FA-B330-3AEB7A6869FD}" type="presParOf" srcId="{0F577B4E-5BE7-44EB-83F6-99C11E09499F}" destId="{54732678-2D63-4527-892B-E12CF1315AA8}" srcOrd="14" destOrd="0" presId="urn:microsoft.com/office/officeart/2005/8/layout/pList1"/>
    <dgm:cxn modelId="{B672D768-E770-4A97-AA19-16E3D33053AC}" type="presParOf" srcId="{54732678-2D63-4527-892B-E12CF1315AA8}" destId="{4E59B332-C150-49EE-A508-DDFFBA43B8BA}" srcOrd="0" destOrd="0" presId="urn:microsoft.com/office/officeart/2005/8/layout/pList1"/>
    <dgm:cxn modelId="{EF435DF7-5AE6-460B-B2CC-E515DBA31A45}" type="presParOf" srcId="{54732678-2D63-4527-892B-E12CF1315AA8}" destId="{5633D975-1B73-454B-9B60-F8553F45DD0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79799F-6A97-478C-A3CB-5A438DB6814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523A46-06B9-49B9-A758-9665870A17C3}">
      <dgm:prSet phldrT="[Text]"/>
      <dgm:spPr/>
      <dgm:t>
        <a:bodyPr/>
        <a:lstStyle/>
        <a:p>
          <a:r>
            <a:rPr lang="en-US" dirty="0" smtClean="0"/>
            <a:t>Before</a:t>
          </a:r>
          <a:endParaRPr lang="en-US" dirty="0"/>
        </a:p>
      </dgm:t>
    </dgm:pt>
    <dgm:pt modelId="{9DBC3F31-CED4-4498-AC75-495FFC2F2F0D}" type="parTrans" cxnId="{FE330B53-D0D2-4F3E-B6D6-3B4E7B302531}">
      <dgm:prSet/>
      <dgm:spPr/>
      <dgm:t>
        <a:bodyPr/>
        <a:lstStyle/>
        <a:p>
          <a:endParaRPr lang="en-US"/>
        </a:p>
      </dgm:t>
    </dgm:pt>
    <dgm:pt modelId="{900771DC-5941-4BF2-9083-0D6186BB5FA4}" type="sibTrans" cxnId="{FE330B53-D0D2-4F3E-B6D6-3B4E7B302531}">
      <dgm:prSet/>
      <dgm:spPr/>
      <dgm:t>
        <a:bodyPr/>
        <a:lstStyle/>
        <a:p>
          <a:endParaRPr lang="en-US"/>
        </a:p>
      </dgm:t>
    </dgm:pt>
    <dgm:pt modelId="{69CF86DA-560F-43E8-ACF2-C99963C9EAC0}">
      <dgm:prSet phldrT="[Text]"/>
      <dgm:spPr/>
      <dgm:t>
        <a:bodyPr/>
        <a:lstStyle/>
        <a:p>
          <a:r>
            <a:rPr lang="en-US" dirty="0" smtClean="0"/>
            <a:t>Budget: Financial outlays for each ministry e.g. Rural Development Ministry- MNREGA: __cr.</a:t>
          </a:r>
          <a:endParaRPr lang="en-US" dirty="0"/>
        </a:p>
      </dgm:t>
    </dgm:pt>
    <dgm:pt modelId="{B8D1A423-6A11-41A5-AB22-3A17ABE638C2}" type="parTrans" cxnId="{0FAC124E-CB72-4597-B573-2C8079C7A542}">
      <dgm:prSet/>
      <dgm:spPr/>
      <dgm:t>
        <a:bodyPr/>
        <a:lstStyle/>
        <a:p>
          <a:endParaRPr lang="en-US"/>
        </a:p>
      </dgm:t>
    </dgm:pt>
    <dgm:pt modelId="{FDC25D34-199A-44C3-B07C-3A02964E5F78}" type="sibTrans" cxnId="{0FAC124E-CB72-4597-B573-2C8079C7A542}">
      <dgm:prSet/>
      <dgm:spPr/>
      <dgm:t>
        <a:bodyPr/>
        <a:lstStyle/>
        <a:p>
          <a:endParaRPr lang="en-US"/>
        </a:p>
      </dgm:t>
    </dgm:pt>
    <dgm:pt modelId="{AA74A5AA-E971-4B64-A421-9C120A92CA51}">
      <dgm:prSet phldrT="[Text]"/>
      <dgm:spPr/>
      <dgm:t>
        <a:bodyPr/>
        <a:lstStyle/>
        <a:p>
          <a:r>
            <a:rPr lang="en-US" dirty="0" smtClean="0"/>
            <a:t>After Budget 2017</a:t>
          </a:r>
          <a:endParaRPr lang="en-US" dirty="0"/>
        </a:p>
      </dgm:t>
    </dgm:pt>
    <dgm:pt modelId="{B4778AFA-4D2F-4D31-A71A-B4C9DD5F5E49}" type="parTrans" cxnId="{3379B19A-82B0-4B09-BBF3-5EA336CD3BF0}">
      <dgm:prSet/>
      <dgm:spPr/>
      <dgm:t>
        <a:bodyPr/>
        <a:lstStyle/>
        <a:p>
          <a:endParaRPr lang="en-US"/>
        </a:p>
      </dgm:t>
    </dgm:pt>
    <dgm:pt modelId="{3D3E534F-0FDE-4189-9058-B093CE3E8D0B}" type="sibTrans" cxnId="{3379B19A-82B0-4B09-BBF3-5EA336CD3BF0}">
      <dgm:prSet/>
      <dgm:spPr/>
      <dgm:t>
        <a:bodyPr/>
        <a:lstStyle/>
        <a:p>
          <a:endParaRPr lang="en-US"/>
        </a:p>
      </dgm:t>
    </dgm:pt>
    <dgm:pt modelId="{ACDC480F-4A11-48CD-9372-E220BA21BB6E}">
      <dgm:prSet phldrT="[Text]" custT="1"/>
      <dgm:spPr/>
      <dgm:t>
        <a:bodyPr/>
        <a:lstStyle/>
        <a:p>
          <a:r>
            <a:rPr lang="en-US" sz="2400" dirty="0" smtClean="0"/>
            <a:t>Outlay: $ given</a:t>
          </a:r>
          <a:endParaRPr lang="en-US" sz="2400" dirty="0"/>
        </a:p>
      </dgm:t>
    </dgm:pt>
    <dgm:pt modelId="{EC8DF3DD-C88A-484F-AC51-D80FD618D1A9}" type="parTrans" cxnId="{3C13F56E-3798-4C1D-9927-0B2B2E74AA72}">
      <dgm:prSet/>
      <dgm:spPr/>
      <dgm:t>
        <a:bodyPr/>
        <a:lstStyle/>
        <a:p>
          <a:endParaRPr lang="en-US"/>
        </a:p>
      </dgm:t>
    </dgm:pt>
    <dgm:pt modelId="{3EF63102-B30B-41D6-8EC4-8241BAA7FC56}" type="sibTrans" cxnId="{3C13F56E-3798-4C1D-9927-0B2B2E74AA72}">
      <dgm:prSet/>
      <dgm:spPr/>
      <dgm:t>
        <a:bodyPr/>
        <a:lstStyle/>
        <a:p>
          <a:endParaRPr lang="en-US"/>
        </a:p>
      </dgm:t>
    </dgm:pt>
    <dgm:pt modelId="{3C1D055B-9816-4CB3-9772-0238F9E21F1F}">
      <dgm:prSet phldrT="[Text]" custT="1"/>
      <dgm:spPr/>
      <dgm:t>
        <a:bodyPr/>
        <a:lstStyle/>
        <a:p>
          <a:r>
            <a:rPr lang="en-US" sz="2400" dirty="0" smtClean="0"/>
            <a:t>Output: quantitative things.</a:t>
          </a:r>
          <a:endParaRPr lang="en-US" sz="2400" dirty="0"/>
        </a:p>
      </dgm:t>
    </dgm:pt>
    <dgm:pt modelId="{8FA5014E-8CE8-4187-848A-96F31483B147}" type="parTrans" cxnId="{28112E9E-2A12-4BFB-9749-B69178195893}">
      <dgm:prSet/>
      <dgm:spPr/>
      <dgm:t>
        <a:bodyPr/>
        <a:lstStyle/>
        <a:p>
          <a:endParaRPr lang="en-US"/>
        </a:p>
      </dgm:t>
    </dgm:pt>
    <dgm:pt modelId="{04DC3657-8790-4453-A627-51D2BEB1F378}" type="sibTrans" cxnId="{28112E9E-2A12-4BFB-9749-B69178195893}">
      <dgm:prSet/>
      <dgm:spPr/>
      <dgm:t>
        <a:bodyPr/>
        <a:lstStyle/>
        <a:p>
          <a:endParaRPr lang="en-US"/>
        </a:p>
      </dgm:t>
    </dgm:pt>
    <dgm:pt modelId="{2C43682C-6BA9-4D15-A72F-8EA2BF86280B}">
      <dgm:prSet phldrT="[Text]"/>
      <dgm:spPr/>
      <dgm:t>
        <a:bodyPr/>
        <a:lstStyle/>
        <a:p>
          <a:r>
            <a:rPr lang="en-US" dirty="0" smtClean="0"/>
            <a:t>Later on Ministry presented their achievements.</a:t>
          </a:r>
          <a:endParaRPr lang="en-US" dirty="0"/>
        </a:p>
      </dgm:t>
    </dgm:pt>
    <dgm:pt modelId="{2BE9DB1B-555D-48BD-9300-E214941C6D7D}" type="parTrans" cxnId="{0AA073C7-57B6-4E27-98B6-31EF2EEACCFB}">
      <dgm:prSet/>
      <dgm:spPr/>
      <dgm:t>
        <a:bodyPr/>
        <a:lstStyle/>
        <a:p>
          <a:endParaRPr lang="en-US"/>
        </a:p>
      </dgm:t>
    </dgm:pt>
    <dgm:pt modelId="{88850EA4-3E02-4C17-993D-97141EE93B8E}" type="sibTrans" cxnId="{0AA073C7-57B6-4E27-98B6-31EF2EEACCFB}">
      <dgm:prSet/>
      <dgm:spPr/>
      <dgm:t>
        <a:bodyPr/>
        <a:lstStyle/>
        <a:p>
          <a:endParaRPr lang="en-US"/>
        </a:p>
      </dgm:t>
    </dgm:pt>
    <dgm:pt modelId="{C5311087-9701-4B2E-B00A-93EBAAF91CE7}">
      <dgm:prSet phldrT="[Text]" custT="1"/>
      <dgm:spPr/>
      <dgm:t>
        <a:bodyPr/>
        <a:lstStyle/>
        <a:p>
          <a:r>
            <a:rPr lang="en-US" sz="2400" dirty="0" smtClean="0"/>
            <a:t>Outcome: qualitative things.</a:t>
          </a:r>
          <a:endParaRPr lang="en-US" sz="2400" dirty="0"/>
        </a:p>
      </dgm:t>
    </dgm:pt>
    <dgm:pt modelId="{13E62043-D4F2-439B-9354-45B76622CAC0}" type="parTrans" cxnId="{7B119E4A-D609-4CE6-B170-A2CE296C7173}">
      <dgm:prSet/>
      <dgm:spPr/>
      <dgm:t>
        <a:bodyPr/>
        <a:lstStyle/>
        <a:p>
          <a:endParaRPr lang="en-US"/>
        </a:p>
      </dgm:t>
    </dgm:pt>
    <dgm:pt modelId="{CCEA7103-BDDF-4F2F-BF4E-61F8AF6061EF}" type="sibTrans" cxnId="{7B119E4A-D609-4CE6-B170-A2CE296C7173}">
      <dgm:prSet/>
      <dgm:spPr/>
      <dgm:t>
        <a:bodyPr/>
        <a:lstStyle/>
        <a:p>
          <a:endParaRPr lang="en-US"/>
        </a:p>
      </dgm:t>
    </dgm:pt>
    <dgm:pt modelId="{609EBFC1-934A-4941-84E9-89B0D6F8206E}" type="pres">
      <dgm:prSet presAssocID="{1E79799F-6A97-478C-A3CB-5A438DB681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9582B9-882E-4132-B29C-3021B346355A}" type="pres">
      <dgm:prSet presAssocID="{0C523A46-06B9-49B9-A758-9665870A17C3}" presName="composite" presStyleCnt="0"/>
      <dgm:spPr/>
    </dgm:pt>
    <dgm:pt modelId="{DD01503C-BC09-4EC5-8ACC-E6D42AD7D2DC}" type="pres">
      <dgm:prSet presAssocID="{0C523A46-06B9-49B9-A758-9665870A17C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61AF63-F6DB-4F96-BCC0-E153AF60721C}" type="pres">
      <dgm:prSet presAssocID="{0C523A46-06B9-49B9-A758-9665870A17C3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F81A3F-C926-4F7D-9BFD-0A84575DB59F}" type="pres">
      <dgm:prSet presAssocID="{900771DC-5941-4BF2-9083-0D6186BB5FA4}" presName="space" presStyleCnt="0"/>
      <dgm:spPr/>
    </dgm:pt>
    <dgm:pt modelId="{240C550F-01B2-497D-9ED3-DCDDF5268B07}" type="pres">
      <dgm:prSet presAssocID="{AA74A5AA-E971-4B64-A421-9C120A92CA51}" presName="composite" presStyleCnt="0"/>
      <dgm:spPr/>
    </dgm:pt>
    <dgm:pt modelId="{F1F2B611-73D9-4C88-BF8E-BAACF4D15D97}" type="pres">
      <dgm:prSet presAssocID="{AA74A5AA-E971-4B64-A421-9C120A92CA5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4931B-C1E2-4B94-BF7C-4E11E8C3429A}" type="pres">
      <dgm:prSet presAssocID="{AA74A5AA-E971-4B64-A421-9C120A92CA5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A5F4EF-CCAA-4A51-B73C-57FF9BF6FF0B}" type="presOf" srcId="{ACDC480F-4A11-48CD-9372-E220BA21BB6E}" destId="{E2F4931B-C1E2-4B94-BF7C-4E11E8C3429A}" srcOrd="0" destOrd="0" presId="urn:microsoft.com/office/officeart/2005/8/layout/hList1"/>
    <dgm:cxn modelId="{7B119E4A-D609-4CE6-B170-A2CE296C7173}" srcId="{AA74A5AA-E971-4B64-A421-9C120A92CA51}" destId="{C5311087-9701-4B2E-B00A-93EBAAF91CE7}" srcOrd="2" destOrd="0" parTransId="{13E62043-D4F2-439B-9354-45B76622CAC0}" sibTransId="{CCEA7103-BDDF-4F2F-BF4E-61F8AF6061EF}"/>
    <dgm:cxn modelId="{3379B19A-82B0-4B09-BBF3-5EA336CD3BF0}" srcId="{1E79799F-6A97-478C-A3CB-5A438DB68145}" destId="{AA74A5AA-E971-4B64-A421-9C120A92CA51}" srcOrd="1" destOrd="0" parTransId="{B4778AFA-4D2F-4D31-A71A-B4C9DD5F5E49}" sibTransId="{3D3E534F-0FDE-4189-9058-B093CE3E8D0B}"/>
    <dgm:cxn modelId="{0FAC124E-CB72-4597-B573-2C8079C7A542}" srcId="{0C523A46-06B9-49B9-A758-9665870A17C3}" destId="{69CF86DA-560F-43E8-ACF2-C99963C9EAC0}" srcOrd="0" destOrd="0" parTransId="{B8D1A423-6A11-41A5-AB22-3A17ABE638C2}" sibTransId="{FDC25D34-199A-44C3-B07C-3A02964E5F78}"/>
    <dgm:cxn modelId="{10C86FF7-A431-44B1-A099-8F09720F131D}" type="presOf" srcId="{C5311087-9701-4B2E-B00A-93EBAAF91CE7}" destId="{E2F4931B-C1E2-4B94-BF7C-4E11E8C3429A}" srcOrd="0" destOrd="2" presId="urn:microsoft.com/office/officeart/2005/8/layout/hList1"/>
    <dgm:cxn modelId="{0AA073C7-57B6-4E27-98B6-31EF2EEACCFB}" srcId="{0C523A46-06B9-49B9-A758-9665870A17C3}" destId="{2C43682C-6BA9-4D15-A72F-8EA2BF86280B}" srcOrd="1" destOrd="0" parTransId="{2BE9DB1B-555D-48BD-9300-E214941C6D7D}" sibTransId="{88850EA4-3E02-4C17-993D-97141EE93B8E}"/>
    <dgm:cxn modelId="{17DF0EED-B518-4882-AAAA-7B9B1BAFAF2B}" type="presOf" srcId="{AA74A5AA-E971-4B64-A421-9C120A92CA51}" destId="{F1F2B611-73D9-4C88-BF8E-BAACF4D15D97}" srcOrd="0" destOrd="0" presId="urn:microsoft.com/office/officeart/2005/8/layout/hList1"/>
    <dgm:cxn modelId="{CC446824-E8CF-40BD-9A5F-80A95DA81C5D}" type="presOf" srcId="{69CF86DA-560F-43E8-ACF2-C99963C9EAC0}" destId="{6961AF63-F6DB-4F96-BCC0-E153AF60721C}" srcOrd="0" destOrd="0" presId="urn:microsoft.com/office/officeart/2005/8/layout/hList1"/>
    <dgm:cxn modelId="{621A2CE3-6D23-4FD4-9D7C-6B342F9E8C91}" type="presOf" srcId="{1E79799F-6A97-478C-A3CB-5A438DB68145}" destId="{609EBFC1-934A-4941-84E9-89B0D6F8206E}" srcOrd="0" destOrd="0" presId="urn:microsoft.com/office/officeart/2005/8/layout/hList1"/>
    <dgm:cxn modelId="{001118DC-15B1-4EFB-A094-A4DF97EF0967}" type="presOf" srcId="{0C523A46-06B9-49B9-A758-9665870A17C3}" destId="{DD01503C-BC09-4EC5-8ACC-E6D42AD7D2DC}" srcOrd="0" destOrd="0" presId="urn:microsoft.com/office/officeart/2005/8/layout/hList1"/>
    <dgm:cxn modelId="{28112E9E-2A12-4BFB-9749-B69178195893}" srcId="{AA74A5AA-E971-4B64-A421-9C120A92CA51}" destId="{3C1D055B-9816-4CB3-9772-0238F9E21F1F}" srcOrd="1" destOrd="0" parTransId="{8FA5014E-8CE8-4187-848A-96F31483B147}" sibTransId="{04DC3657-8790-4453-A627-51D2BEB1F378}"/>
    <dgm:cxn modelId="{7D302ABE-7969-4290-B6B4-34D50299EC50}" type="presOf" srcId="{2C43682C-6BA9-4D15-A72F-8EA2BF86280B}" destId="{6961AF63-F6DB-4F96-BCC0-E153AF60721C}" srcOrd="0" destOrd="1" presId="urn:microsoft.com/office/officeart/2005/8/layout/hList1"/>
    <dgm:cxn modelId="{A08CE2D7-DA3B-4964-A3A2-459ECF38ABCB}" type="presOf" srcId="{3C1D055B-9816-4CB3-9772-0238F9E21F1F}" destId="{E2F4931B-C1E2-4B94-BF7C-4E11E8C3429A}" srcOrd="0" destOrd="1" presId="urn:microsoft.com/office/officeart/2005/8/layout/hList1"/>
    <dgm:cxn modelId="{3C13F56E-3798-4C1D-9927-0B2B2E74AA72}" srcId="{AA74A5AA-E971-4B64-A421-9C120A92CA51}" destId="{ACDC480F-4A11-48CD-9372-E220BA21BB6E}" srcOrd="0" destOrd="0" parTransId="{EC8DF3DD-C88A-484F-AC51-D80FD618D1A9}" sibTransId="{3EF63102-B30B-41D6-8EC4-8241BAA7FC56}"/>
    <dgm:cxn modelId="{FE330B53-D0D2-4F3E-B6D6-3B4E7B302531}" srcId="{1E79799F-6A97-478C-A3CB-5A438DB68145}" destId="{0C523A46-06B9-49B9-A758-9665870A17C3}" srcOrd="0" destOrd="0" parTransId="{9DBC3F31-CED4-4498-AC75-495FFC2F2F0D}" sibTransId="{900771DC-5941-4BF2-9083-0D6186BB5FA4}"/>
    <dgm:cxn modelId="{1A7A9617-C6EE-4C16-A320-47CEC18D10F4}" type="presParOf" srcId="{609EBFC1-934A-4941-84E9-89B0D6F8206E}" destId="{6B9582B9-882E-4132-B29C-3021B346355A}" srcOrd="0" destOrd="0" presId="urn:microsoft.com/office/officeart/2005/8/layout/hList1"/>
    <dgm:cxn modelId="{818688D0-2D41-4F64-90DF-5BC7E56CFC92}" type="presParOf" srcId="{6B9582B9-882E-4132-B29C-3021B346355A}" destId="{DD01503C-BC09-4EC5-8ACC-E6D42AD7D2DC}" srcOrd="0" destOrd="0" presId="urn:microsoft.com/office/officeart/2005/8/layout/hList1"/>
    <dgm:cxn modelId="{6F08EF29-45E4-4907-956A-5ED10B17CBCF}" type="presParOf" srcId="{6B9582B9-882E-4132-B29C-3021B346355A}" destId="{6961AF63-F6DB-4F96-BCC0-E153AF60721C}" srcOrd="1" destOrd="0" presId="urn:microsoft.com/office/officeart/2005/8/layout/hList1"/>
    <dgm:cxn modelId="{386CBA9E-ED34-4100-B581-6BFA8A8EB026}" type="presParOf" srcId="{609EBFC1-934A-4941-84E9-89B0D6F8206E}" destId="{19F81A3F-C926-4F7D-9BFD-0A84575DB59F}" srcOrd="1" destOrd="0" presId="urn:microsoft.com/office/officeart/2005/8/layout/hList1"/>
    <dgm:cxn modelId="{FC49E27F-828C-47FC-B619-96B6BB41EF29}" type="presParOf" srcId="{609EBFC1-934A-4941-84E9-89B0D6F8206E}" destId="{240C550F-01B2-497D-9ED3-DCDDF5268B07}" srcOrd="2" destOrd="0" presId="urn:microsoft.com/office/officeart/2005/8/layout/hList1"/>
    <dgm:cxn modelId="{3719E703-4DFE-49B9-9F42-32D8E0CB988D}" type="presParOf" srcId="{240C550F-01B2-497D-9ED3-DCDDF5268B07}" destId="{F1F2B611-73D9-4C88-BF8E-BAACF4D15D97}" srcOrd="0" destOrd="0" presId="urn:microsoft.com/office/officeart/2005/8/layout/hList1"/>
    <dgm:cxn modelId="{BD706666-EF03-44B2-B006-EAB1E8A83341}" type="presParOf" srcId="{240C550F-01B2-497D-9ED3-DCDDF5268B07}" destId="{E2F4931B-C1E2-4B94-BF7C-4E11E8C3429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D3BA470-2948-40E1-BD01-80AD6362D71A}" type="doc">
      <dgm:prSet loTypeId="urn:microsoft.com/office/officeart/2005/8/layout/process4" loCatId="process" qsTypeId="urn:microsoft.com/office/officeart/2005/8/quickstyle/3d5" qsCatId="3D" csTypeId="urn:microsoft.com/office/officeart/2005/8/colors/colorful5" csCatId="colorful" phldr="1"/>
      <dgm:spPr/>
    </dgm:pt>
    <dgm:pt modelId="{D6720D5C-B553-41DA-86AD-25E1EE89FB62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B79C6739-3B74-4084-A4B5-344343A58F53}" type="parTrans" cxnId="{AD043ACD-61A8-47A9-A780-681EF75E2416}">
      <dgm:prSet/>
      <dgm:spPr/>
      <dgm:t>
        <a:bodyPr/>
        <a:lstStyle/>
        <a:p>
          <a:endParaRPr lang="en-US"/>
        </a:p>
      </dgm:t>
    </dgm:pt>
    <dgm:pt modelId="{2839415F-97C0-4117-A2F0-92A1688FC108}" type="sibTrans" cxnId="{AD043ACD-61A8-47A9-A780-681EF75E2416}">
      <dgm:prSet/>
      <dgm:spPr/>
      <dgm:t>
        <a:bodyPr/>
        <a:lstStyle/>
        <a:p>
          <a:endParaRPr lang="en-US"/>
        </a:p>
      </dgm:t>
    </dgm:pt>
    <dgm:pt modelId="{623F05CD-6666-446F-9E3E-6D2C3F28A6E5}">
      <dgm:prSet phldrT="[Text]"/>
      <dgm:spPr/>
      <dgm:t>
        <a:bodyPr/>
        <a:lstStyle/>
        <a:p>
          <a:r>
            <a:rPr lang="en-US" dirty="0" smtClean="0"/>
            <a:t>Pro</a:t>
          </a:r>
          <a:endParaRPr lang="en-US" dirty="0"/>
        </a:p>
      </dgm:t>
    </dgm:pt>
    <dgm:pt modelId="{89C363E6-6FAF-4F3C-9845-89A9893BDDF5}" type="parTrans" cxnId="{BC2768BC-F6C2-4110-8333-DF181F976C13}">
      <dgm:prSet/>
      <dgm:spPr/>
      <dgm:t>
        <a:bodyPr/>
        <a:lstStyle/>
        <a:p>
          <a:endParaRPr lang="en-US"/>
        </a:p>
      </dgm:t>
    </dgm:pt>
    <dgm:pt modelId="{1E3C961B-DBF6-4972-BF07-8B7186D16E2C}" type="sibTrans" cxnId="{BC2768BC-F6C2-4110-8333-DF181F976C13}">
      <dgm:prSet/>
      <dgm:spPr/>
      <dgm:t>
        <a:bodyPr/>
        <a:lstStyle/>
        <a:p>
          <a:endParaRPr lang="en-US"/>
        </a:p>
      </dgm:t>
    </dgm:pt>
    <dgm:pt modelId="{DDDCF87C-5694-4FF4-8128-4D825FA25872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Define</a:t>
          </a:r>
          <a:endParaRPr lang="en-US" dirty="0">
            <a:solidFill>
              <a:srgbClr val="C00000"/>
            </a:solidFill>
          </a:endParaRPr>
        </a:p>
      </dgm:t>
    </dgm:pt>
    <dgm:pt modelId="{674EFA00-7252-419A-8E5F-24BDB99B251D}" type="parTrans" cxnId="{1844966F-8C42-482A-8216-FBEB8F5CA31F}">
      <dgm:prSet/>
      <dgm:spPr/>
      <dgm:t>
        <a:bodyPr/>
        <a:lstStyle/>
        <a:p>
          <a:endParaRPr lang="en-US"/>
        </a:p>
      </dgm:t>
    </dgm:pt>
    <dgm:pt modelId="{4228F3E9-450C-4D1D-9965-AC47A852D039}" type="sibTrans" cxnId="{1844966F-8C42-482A-8216-FBEB8F5CA31F}">
      <dgm:prSet/>
      <dgm:spPr/>
      <dgm:t>
        <a:bodyPr/>
        <a:lstStyle/>
        <a:p>
          <a:endParaRPr lang="en-US"/>
        </a:p>
      </dgm:t>
    </dgm:pt>
    <dgm:pt modelId="{60EF91C5-B049-43C2-9CD9-05A8D3C115DA}">
      <dgm:prSet phldrT="[Text]"/>
      <dgm:spPr/>
      <dgm:t>
        <a:bodyPr/>
        <a:lstStyle/>
        <a:p>
          <a:r>
            <a:rPr lang="en-US" dirty="0" smtClean="0"/>
            <a:t>Con</a:t>
          </a:r>
          <a:endParaRPr lang="en-US" dirty="0"/>
        </a:p>
      </dgm:t>
    </dgm:pt>
    <dgm:pt modelId="{BD5E4A4B-C157-4E22-87C8-5A28C8DEA7F1}" type="parTrans" cxnId="{600D4D06-B329-4C5E-828C-0F25B02BCFD6}">
      <dgm:prSet/>
      <dgm:spPr/>
      <dgm:t>
        <a:bodyPr/>
        <a:lstStyle/>
        <a:p>
          <a:endParaRPr lang="en-US"/>
        </a:p>
      </dgm:t>
    </dgm:pt>
    <dgm:pt modelId="{78B16FA9-F0B5-4BDC-BAAF-2E55B714A791}" type="sibTrans" cxnId="{600D4D06-B329-4C5E-828C-0F25B02BCFD6}">
      <dgm:prSet/>
      <dgm:spPr/>
      <dgm:t>
        <a:bodyPr/>
        <a:lstStyle/>
        <a:p>
          <a:endParaRPr lang="en-US"/>
        </a:p>
      </dgm:t>
    </dgm:pt>
    <dgm:pt modelId="{76F43CBB-CAE6-4A3F-8797-DE9B398D9418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8FCB9CD5-182D-4980-A009-6324CF188AC6}" type="parTrans" cxnId="{A9CA5BBC-4B11-451A-AF52-6414B4F3977F}">
      <dgm:prSet/>
      <dgm:spPr/>
      <dgm:t>
        <a:bodyPr/>
        <a:lstStyle/>
        <a:p>
          <a:endParaRPr lang="en-US"/>
        </a:p>
      </dgm:t>
    </dgm:pt>
    <dgm:pt modelId="{F4A14A3F-DF10-421C-AFFD-956A90679D03}" type="sibTrans" cxnId="{A9CA5BBC-4B11-451A-AF52-6414B4F3977F}">
      <dgm:prSet/>
      <dgm:spPr/>
      <dgm:t>
        <a:bodyPr/>
        <a:lstStyle/>
        <a:p>
          <a:endParaRPr lang="en-US"/>
        </a:p>
      </dgm:t>
    </dgm:pt>
    <dgm:pt modelId="{4AAE97F2-6B67-4FA5-94A7-226976B72407}">
      <dgm:prSet phldrT="[Text]"/>
      <dgm:spPr/>
      <dgm:t>
        <a:bodyPr/>
        <a:lstStyle/>
        <a:p>
          <a:r>
            <a:rPr lang="en-US" dirty="0" err="1" smtClean="0"/>
            <a:t>Favour</a:t>
          </a:r>
          <a:endParaRPr lang="en-US" dirty="0"/>
        </a:p>
      </dgm:t>
    </dgm:pt>
    <dgm:pt modelId="{6006D868-C9FE-441D-987C-B2FB0B644A02}" type="parTrans" cxnId="{4E1CE357-C05F-43CE-945F-F7CB5707AF8F}">
      <dgm:prSet/>
      <dgm:spPr/>
      <dgm:t>
        <a:bodyPr/>
        <a:lstStyle/>
        <a:p>
          <a:endParaRPr lang="en-US"/>
        </a:p>
      </dgm:t>
    </dgm:pt>
    <dgm:pt modelId="{DD825C93-A818-4C61-BAB8-F3CE9DEFEE47}" type="sibTrans" cxnId="{4E1CE357-C05F-43CE-945F-F7CB5707AF8F}">
      <dgm:prSet/>
      <dgm:spPr/>
      <dgm:t>
        <a:bodyPr/>
        <a:lstStyle/>
        <a:p>
          <a:endParaRPr lang="en-US"/>
        </a:p>
      </dgm:t>
    </dgm:pt>
    <dgm:pt modelId="{7EB5183A-5D6F-4CAF-818B-1D5CADE40A5E}">
      <dgm:prSet phldrT="[Text]"/>
      <dgm:spPr/>
      <dgm:t>
        <a:bodyPr/>
        <a:lstStyle/>
        <a:p>
          <a:r>
            <a:rPr lang="en-US" dirty="0" smtClean="0"/>
            <a:t>Against </a:t>
          </a:r>
          <a:endParaRPr lang="en-US" dirty="0"/>
        </a:p>
      </dgm:t>
    </dgm:pt>
    <dgm:pt modelId="{49768F64-86F7-4832-A061-FCD55CAC05F2}" type="parTrans" cxnId="{900468C4-AB70-498B-AA50-D86EFE67156A}">
      <dgm:prSet/>
      <dgm:spPr/>
      <dgm:t>
        <a:bodyPr/>
        <a:lstStyle/>
        <a:p>
          <a:endParaRPr lang="en-US"/>
        </a:p>
      </dgm:t>
    </dgm:pt>
    <dgm:pt modelId="{73D52214-433D-41E8-B60F-6202963A9156}" type="sibTrans" cxnId="{900468C4-AB70-498B-AA50-D86EFE67156A}">
      <dgm:prSet/>
      <dgm:spPr/>
      <dgm:t>
        <a:bodyPr/>
        <a:lstStyle/>
        <a:p>
          <a:endParaRPr lang="en-US"/>
        </a:p>
      </dgm:t>
    </dgm:pt>
    <dgm:pt modelId="{DBEAE71F-853F-4418-BB0C-73885965CA2A}">
      <dgm:prSet phldrT="[Text]"/>
      <dgm:spPr/>
      <dgm:t>
        <a:bodyPr/>
        <a:lstStyle/>
        <a:p>
          <a:r>
            <a:rPr lang="en-US" dirty="0" smtClean="0"/>
            <a:t>Body</a:t>
          </a:r>
          <a:endParaRPr lang="en-US" dirty="0"/>
        </a:p>
      </dgm:t>
    </dgm:pt>
    <dgm:pt modelId="{D0241B85-0145-4BF5-9A26-4561B5B0C28C}" type="parTrans" cxnId="{4B9EA081-5DE2-423C-8DE3-FDF8684590C6}">
      <dgm:prSet/>
      <dgm:spPr/>
      <dgm:t>
        <a:bodyPr/>
        <a:lstStyle/>
        <a:p>
          <a:endParaRPr lang="en-US"/>
        </a:p>
      </dgm:t>
    </dgm:pt>
    <dgm:pt modelId="{A7A4183F-FBAA-4346-AE96-F3F4460CA6E0}" type="sibTrans" cxnId="{4B9EA081-5DE2-423C-8DE3-FDF8684590C6}">
      <dgm:prSet/>
      <dgm:spPr/>
      <dgm:t>
        <a:bodyPr/>
        <a:lstStyle/>
        <a:p>
          <a:endParaRPr lang="en-US"/>
        </a:p>
      </dgm:t>
    </dgm:pt>
    <dgm:pt modelId="{9CDC0C42-05DC-4C26-A753-ABAFD4EF887B}">
      <dgm:prSet phldrT="[Text]"/>
      <dgm:spPr/>
      <dgm:t>
        <a:bodyPr/>
        <a:lstStyle/>
        <a:p>
          <a:r>
            <a:rPr lang="en-US" dirty="0" smtClean="0"/>
            <a:t>Origin</a:t>
          </a:r>
          <a:endParaRPr lang="en-US" dirty="0"/>
        </a:p>
      </dgm:t>
    </dgm:pt>
    <dgm:pt modelId="{E036C138-3497-438D-AAD7-BA6DA8C5A7D7}" type="parTrans" cxnId="{74590FB8-DC68-411A-AC79-C71C62A9F5EE}">
      <dgm:prSet/>
      <dgm:spPr/>
      <dgm:t>
        <a:bodyPr/>
        <a:lstStyle/>
        <a:p>
          <a:endParaRPr lang="en-US"/>
        </a:p>
      </dgm:t>
    </dgm:pt>
    <dgm:pt modelId="{0CBDE1FE-B1FB-4B7F-9359-7C1D95FD917C}" type="sibTrans" cxnId="{74590FB8-DC68-411A-AC79-C71C62A9F5EE}">
      <dgm:prSet/>
      <dgm:spPr/>
      <dgm:t>
        <a:bodyPr/>
        <a:lstStyle/>
        <a:p>
          <a:endParaRPr lang="en-US"/>
        </a:p>
      </dgm:t>
    </dgm:pt>
    <dgm:pt modelId="{F47DE084-EB70-4AC5-97F5-8C97333579ED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Data</a:t>
          </a:r>
          <a:endParaRPr lang="en-US" dirty="0">
            <a:solidFill>
              <a:srgbClr val="C00000"/>
            </a:solidFill>
          </a:endParaRPr>
        </a:p>
      </dgm:t>
    </dgm:pt>
    <dgm:pt modelId="{C6CDA8BC-5A6C-44A3-9FF4-E37B3F51F180}" type="parTrans" cxnId="{E9D7FF16-B7B9-4227-9109-E96F995D73C6}">
      <dgm:prSet/>
      <dgm:spPr/>
      <dgm:t>
        <a:bodyPr/>
        <a:lstStyle/>
        <a:p>
          <a:endParaRPr lang="en-US"/>
        </a:p>
      </dgm:t>
    </dgm:pt>
    <dgm:pt modelId="{A37D15FA-CB7C-4252-AA09-4BE54B849445}" type="sibTrans" cxnId="{E9D7FF16-B7B9-4227-9109-E96F995D73C6}">
      <dgm:prSet/>
      <dgm:spPr/>
      <dgm:t>
        <a:bodyPr/>
        <a:lstStyle/>
        <a:p>
          <a:endParaRPr lang="en-US"/>
        </a:p>
      </dgm:t>
    </dgm:pt>
    <dgm:pt modelId="{779E81F6-FB03-4BA9-8343-63D196F3FF9D}" type="pres">
      <dgm:prSet presAssocID="{6D3BA470-2948-40E1-BD01-80AD6362D71A}" presName="Name0" presStyleCnt="0">
        <dgm:presLayoutVars>
          <dgm:dir/>
          <dgm:animLvl val="lvl"/>
          <dgm:resizeHandles val="exact"/>
        </dgm:presLayoutVars>
      </dgm:prSet>
      <dgm:spPr/>
    </dgm:pt>
    <dgm:pt modelId="{ED388FF3-C27E-4512-8AEE-D1C7B08B4DA2}" type="pres">
      <dgm:prSet presAssocID="{76F43CBB-CAE6-4A3F-8797-DE9B398D9418}" presName="boxAndChildren" presStyleCnt="0"/>
      <dgm:spPr/>
    </dgm:pt>
    <dgm:pt modelId="{A18EFC28-5386-4A62-85E9-0DF6B141A425}" type="pres">
      <dgm:prSet presAssocID="{76F43CBB-CAE6-4A3F-8797-DE9B398D9418}" presName="parentTextBox" presStyleLbl="node1" presStyleIdx="0" presStyleCnt="3"/>
      <dgm:spPr/>
      <dgm:t>
        <a:bodyPr/>
        <a:lstStyle/>
        <a:p>
          <a:endParaRPr lang="en-US"/>
        </a:p>
      </dgm:t>
    </dgm:pt>
    <dgm:pt modelId="{6E6FF058-3F9A-4AA9-A78A-D997D3995358}" type="pres">
      <dgm:prSet presAssocID="{76F43CBB-CAE6-4A3F-8797-DE9B398D9418}" presName="entireBox" presStyleLbl="node1" presStyleIdx="0" presStyleCnt="3"/>
      <dgm:spPr/>
      <dgm:t>
        <a:bodyPr/>
        <a:lstStyle/>
        <a:p>
          <a:endParaRPr lang="en-US"/>
        </a:p>
      </dgm:t>
    </dgm:pt>
    <dgm:pt modelId="{F13238B9-9C8D-4BEE-9BAF-FAB3AE31F4E4}" type="pres">
      <dgm:prSet presAssocID="{76F43CBB-CAE6-4A3F-8797-DE9B398D9418}" presName="descendantBox" presStyleCnt="0"/>
      <dgm:spPr/>
    </dgm:pt>
    <dgm:pt modelId="{26FEBE4C-3BF2-4C7E-9E5E-A89A05E828D3}" type="pres">
      <dgm:prSet presAssocID="{4AAE97F2-6B67-4FA5-94A7-226976B72407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C7AFE7-848A-4A29-8C82-D8E41286F260}" type="pres">
      <dgm:prSet presAssocID="{7EB5183A-5D6F-4CAF-818B-1D5CADE40A5E}" presName="childTextBox" presStyleLbl="fg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7BE160-252B-41CE-A899-10F1EF03E75A}" type="pres">
      <dgm:prSet presAssocID="{A7A4183F-FBAA-4346-AE96-F3F4460CA6E0}" presName="sp" presStyleCnt="0"/>
      <dgm:spPr/>
    </dgm:pt>
    <dgm:pt modelId="{AD3D91D5-F71C-4EC0-9721-27AD122630CD}" type="pres">
      <dgm:prSet presAssocID="{DBEAE71F-853F-4418-BB0C-73885965CA2A}" presName="arrowAndChildren" presStyleCnt="0"/>
      <dgm:spPr/>
    </dgm:pt>
    <dgm:pt modelId="{19E0C16F-5EA9-4477-859F-BEC208D463F6}" type="pres">
      <dgm:prSet presAssocID="{DBEAE71F-853F-4418-BB0C-73885965CA2A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706F7CA1-3DA7-409B-8B24-17E27EF131E7}" type="pres">
      <dgm:prSet presAssocID="{DBEAE71F-853F-4418-BB0C-73885965CA2A}" presName="arrow" presStyleLbl="node1" presStyleIdx="1" presStyleCnt="3"/>
      <dgm:spPr/>
      <dgm:t>
        <a:bodyPr/>
        <a:lstStyle/>
        <a:p>
          <a:endParaRPr lang="en-US"/>
        </a:p>
      </dgm:t>
    </dgm:pt>
    <dgm:pt modelId="{11C2103F-B580-4D72-A0A4-2FAE802ADB90}" type="pres">
      <dgm:prSet presAssocID="{DBEAE71F-853F-4418-BB0C-73885965CA2A}" presName="descendantArrow" presStyleCnt="0"/>
      <dgm:spPr/>
    </dgm:pt>
    <dgm:pt modelId="{86474359-EEF0-4123-962D-EB241C2CB9A7}" type="pres">
      <dgm:prSet presAssocID="{623F05CD-6666-446F-9E3E-6D2C3F28A6E5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762F48-7951-444A-94BA-F78FC7BE7555}" type="pres">
      <dgm:prSet presAssocID="{60EF91C5-B049-43C2-9CD9-05A8D3C115DA}" presName="childTextArrow" presStyleLbl="fg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4075A1-06D1-4F2F-82EA-E1256122FC02}" type="pres">
      <dgm:prSet presAssocID="{2839415F-97C0-4117-A2F0-92A1688FC108}" presName="sp" presStyleCnt="0"/>
      <dgm:spPr/>
    </dgm:pt>
    <dgm:pt modelId="{1E81C0CE-E40C-4AAF-B02F-BD82BA4D8D06}" type="pres">
      <dgm:prSet presAssocID="{D6720D5C-B553-41DA-86AD-25E1EE89FB62}" presName="arrowAndChildren" presStyleCnt="0"/>
      <dgm:spPr/>
    </dgm:pt>
    <dgm:pt modelId="{654D4B40-064F-4EE3-907F-211509438211}" type="pres">
      <dgm:prSet presAssocID="{D6720D5C-B553-41DA-86AD-25E1EE89FB62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90BF76F5-3D13-43A5-A00B-469028050EA4}" type="pres">
      <dgm:prSet presAssocID="{D6720D5C-B553-41DA-86AD-25E1EE89FB62}" presName="arrow" presStyleLbl="node1" presStyleIdx="2" presStyleCnt="3"/>
      <dgm:spPr/>
      <dgm:t>
        <a:bodyPr/>
        <a:lstStyle/>
        <a:p>
          <a:endParaRPr lang="en-US"/>
        </a:p>
      </dgm:t>
    </dgm:pt>
    <dgm:pt modelId="{8E2A475E-664A-49C4-BA5C-A205346BC4CD}" type="pres">
      <dgm:prSet presAssocID="{D6720D5C-B553-41DA-86AD-25E1EE89FB62}" presName="descendantArrow" presStyleCnt="0"/>
      <dgm:spPr/>
    </dgm:pt>
    <dgm:pt modelId="{6F47FD7A-E603-4566-8D21-542003D2ADBF}" type="pres">
      <dgm:prSet presAssocID="{DDDCF87C-5694-4FF4-8128-4D825FA25872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14BF81-8184-4DD8-BDF6-AD633FB19A3E}" type="pres">
      <dgm:prSet presAssocID="{9CDC0C42-05DC-4C26-A753-ABAFD4EF887B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679701-A089-4217-8A53-AC0FAB6FBC2B}" type="pres">
      <dgm:prSet presAssocID="{F47DE084-EB70-4AC5-97F5-8C97333579ED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344725-EDC4-4E9A-BE3F-D0058507F70D}" type="presOf" srcId="{F47DE084-EB70-4AC5-97F5-8C97333579ED}" destId="{C7679701-A089-4217-8A53-AC0FAB6FBC2B}" srcOrd="0" destOrd="0" presId="urn:microsoft.com/office/officeart/2005/8/layout/process4"/>
    <dgm:cxn modelId="{74590FB8-DC68-411A-AC79-C71C62A9F5EE}" srcId="{D6720D5C-B553-41DA-86AD-25E1EE89FB62}" destId="{9CDC0C42-05DC-4C26-A753-ABAFD4EF887B}" srcOrd="1" destOrd="0" parTransId="{E036C138-3497-438D-AAD7-BA6DA8C5A7D7}" sibTransId="{0CBDE1FE-B1FB-4B7F-9359-7C1D95FD917C}"/>
    <dgm:cxn modelId="{F3CFA177-C22E-43DD-965F-2250ECDFC215}" type="presOf" srcId="{D6720D5C-B553-41DA-86AD-25E1EE89FB62}" destId="{654D4B40-064F-4EE3-907F-211509438211}" srcOrd="0" destOrd="0" presId="urn:microsoft.com/office/officeart/2005/8/layout/process4"/>
    <dgm:cxn modelId="{233E964B-DED6-4F70-9A9C-0F84C3D253AF}" type="presOf" srcId="{76F43CBB-CAE6-4A3F-8797-DE9B398D9418}" destId="{A18EFC28-5386-4A62-85E9-0DF6B141A425}" srcOrd="0" destOrd="0" presId="urn:microsoft.com/office/officeart/2005/8/layout/process4"/>
    <dgm:cxn modelId="{AD043ACD-61A8-47A9-A780-681EF75E2416}" srcId="{6D3BA470-2948-40E1-BD01-80AD6362D71A}" destId="{D6720D5C-B553-41DA-86AD-25E1EE89FB62}" srcOrd="0" destOrd="0" parTransId="{B79C6739-3B74-4084-A4B5-344343A58F53}" sibTransId="{2839415F-97C0-4117-A2F0-92A1688FC108}"/>
    <dgm:cxn modelId="{A40BF552-4123-4A6A-828E-316BFA22F950}" type="presOf" srcId="{4AAE97F2-6B67-4FA5-94A7-226976B72407}" destId="{26FEBE4C-3BF2-4C7E-9E5E-A89A05E828D3}" srcOrd="0" destOrd="0" presId="urn:microsoft.com/office/officeart/2005/8/layout/process4"/>
    <dgm:cxn modelId="{72BD90A7-8361-4826-905D-72442BE75AF2}" type="presOf" srcId="{7EB5183A-5D6F-4CAF-818B-1D5CADE40A5E}" destId="{36C7AFE7-848A-4A29-8C82-D8E41286F260}" srcOrd="0" destOrd="0" presId="urn:microsoft.com/office/officeart/2005/8/layout/process4"/>
    <dgm:cxn modelId="{900468C4-AB70-498B-AA50-D86EFE67156A}" srcId="{76F43CBB-CAE6-4A3F-8797-DE9B398D9418}" destId="{7EB5183A-5D6F-4CAF-818B-1D5CADE40A5E}" srcOrd="1" destOrd="0" parTransId="{49768F64-86F7-4832-A061-FCD55CAC05F2}" sibTransId="{73D52214-433D-41E8-B60F-6202963A9156}"/>
    <dgm:cxn modelId="{08E3DCC3-EE47-439D-A8C6-0DBA31DAB090}" type="presOf" srcId="{6D3BA470-2948-40E1-BD01-80AD6362D71A}" destId="{779E81F6-FB03-4BA9-8343-63D196F3FF9D}" srcOrd="0" destOrd="0" presId="urn:microsoft.com/office/officeart/2005/8/layout/process4"/>
    <dgm:cxn modelId="{BC2768BC-F6C2-4110-8333-DF181F976C13}" srcId="{DBEAE71F-853F-4418-BB0C-73885965CA2A}" destId="{623F05CD-6666-446F-9E3E-6D2C3F28A6E5}" srcOrd="0" destOrd="0" parTransId="{89C363E6-6FAF-4F3C-9845-89A9893BDDF5}" sibTransId="{1E3C961B-DBF6-4972-BF07-8B7186D16E2C}"/>
    <dgm:cxn modelId="{A9CA5BBC-4B11-451A-AF52-6414B4F3977F}" srcId="{6D3BA470-2948-40E1-BD01-80AD6362D71A}" destId="{76F43CBB-CAE6-4A3F-8797-DE9B398D9418}" srcOrd="2" destOrd="0" parTransId="{8FCB9CD5-182D-4980-A009-6324CF188AC6}" sibTransId="{F4A14A3F-DF10-421C-AFFD-956A90679D03}"/>
    <dgm:cxn modelId="{7B95069F-BE98-464C-973F-9B5F678C27CB}" type="presOf" srcId="{9CDC0C42-05DC-4C26-A753-ABAFD4EF887B}" destId="{7514BF81-8184-4DD8-BDF6-AD633FB19A3E}" srcOrd="0" destOrd="0" presId="urn:microsoft.com/office/officeart/2005/8/layout/process4"/>
    <dgm:cxn modelId="{704A421C-CC0A-413D-BDC3-D958113BF370}" type="presOf" srcId="{76F43CBB-CAE6-4A3F-8797-DE9B398D9418}" destId="{6E6FF058-3F9A-4AA9-A78A-D997D3995358}" srcOrd="1" destOrd="0" presId="urn:microsoft.com/office/officeart/2005/8/layout/process4"/>
    <dgm:cxn modelId="{2BFEEEB6-338F-467D-A81E-2D99B9F9D64A}" type="presOf" srcId="{DDDCF87C-5694-4FF4-8128-4D825FA25872}" destId="{6F47FD7A-E603-4566-8D21-542003D2ADBF}" srcOrd="0" destOrd="0" presId="urn:microsoft.com/office/officeart/2005/8/layout/process4"/>
    <dgm:cxn modelId="{2C2BCCE4-12B5-439D-BEEE-5A48419573BC}" type="presOf" srcId="{623F05CD-6666-446F-9E3E-6D2C3F28A6E5}" destId="{86474359-EEF0-4123-962D-EB241C2CB9A7}" srcOrd="0" destOrd="0" presId="urn:microsoft.com/office/officeart/2005/8/layout/process4"/>
    <dgm:cxn modelId="{802C4D41-5604-44A4-808E-05DF27F9772F}" type="presOf" srcId="{60EF91C5-B049-43C2-9CD9-05A8D3C115DA}" destId="{C7762F48-7951-444A-94BA-F78FC7BE7555}" srcOrd="0" destOrd="0" presId="urn:microsoft.com/office/officeart/2005/8/layout/process4"/>
    <dgm:cxn modelId="{E9D7FF16-B7B9-4227-9109-E96F995D73C6}" srcId="{D6720D5C-B553-41DA-86AD-25E1EE89FB62}" destId="{F47DE084-EB70-4AC5-97F5-8C97333579ED}" srcOrd="2" destOrd="0" parTransId="{C6CDA8BC-5A6C-44A3-9FF4-E37B3F51F180}" sibTransId="{A37D15FA-CB7C-4252-AA09-4BE54B849445}"/>
    <dgm:cxn modelId="{4C41BEC9-AF4B-47CE-8708-C1521243EE45}" type="presOf" srcId="{DBEAE71F-853F-4418-BB0C-73885965CA2A}" destId="{19E0C16F-5EA9-4477-859F-BEC208D463F6}" srcOrd="0" destOrd="0" presId="urn:microsoft.com/office/officeart/2005/8/layout/process4"/>
    <dgm:cxn modelId="{4E1CE357-C05F-43CE-945F-F7CB5707AF8F}" srcId="{76F43CBB-CAE6-4A3F-8797-DE9B398D9418}" destId="{4AAE97F2-6B67-4FA5-94A7-226976B72407}" srcOrd="0" destOrd="0" parTransId="{6006D868-C9FE-441D-987C-B2FB0B644A02}" sibTransId="{DD825C93-A818-4C61-BAB8-F3CE9DEFEE47}"/>
    <dgm:cxn modelId="{4B9EA081-5DE2-423C-8DE3-FDF8684590C6}" srcId="{6D3BA470-2948-40E1-BD01-80AD6362D71A}" destId="{DBEAE71F-853F-4418-BB0C-73885965CA2A}" srcOrd="1" destOrd="0" parTransId="{D0241B85-0145-4BF5-9A26-4561B5B0C28C}" sibTransId="{A7A4183F-FBAA-4346-AE96-F3F4460CA6E0}"/>
    <dgm:cxn modelId="{BC54D4BC-F78C-4F61-8C83-487A23C57E18}" type="presOf" srcId="{D6720D5C-B553-41DA-86AD-25E1EE89FB62}" destId="{90BF76F5-3D13-43A5-A00B-469028050EA4}" srcOrd="1" destOrd="0" presId="urn:microsoft.com/office/officeart/2005/8/layout/process4"/>
    <dgm:cxn modelId="{FD1CEF67-6F87-4CDD-8DFF-13AE28965FB1}" type="presOf" srcId="{DBEAE71F-853F-4418-BB0C-73885965CA2A}" destId="{706F7CA1-3DA7-409B-8B24-17E27EF131E7}" srcOrd="1" destOrd="0" presId="urn:microsoft.com/office/officeart/2005/8/layout/process4"/>
    <dgm:cxn modelId="{1844966F-8C42-482A-8216-FBEB8F5CA31F}" srcId="{D6720D5C-B553-41DA-86AD-25E1EE89FB62}" destId="{DDDCF87C-5694-4FF4-8128-4D825FA25872}" srcOrd="0" destOrd="0" parTransId="{674EFA00-7252-419A-8E5F-24BDB99B251D}" sibTransId="{4228F3E9-450C-4D1D-9965-AC47A852D039}"/>
    <dgm:cxn modelId="{600D4D06-B329-4C5E-828C-0F25B02BCFD6}" srcId="{DBEAE71F-853F-4418-BB0C-73885965CA2A}" destId="{60EF91C5-B049-43C2-9CD9-05A8D3C115DA}" srcOrd="1" destOrd="0" parTransId="{BD5E4A4B-C157-4E22-87C8-5A28C8DEA7F1}" sibTransId="{78B16FA9-F0B5-4BDC-BAAF-2E55B714A791}"/>
    <dgm:cxn modelId="{8E946EBF-3F34-4B20-A6D3-71FCC7DBBD5C}" type="presParOf" srcId="{779E81F6-FB03-4BA9-8343-63D196F3FF9D}" destId="{ED388FF3-C27E-4512-8AEE-D1C7B08B4DA2}" srcOrd="0" destOrd="0" presId="urn:microsoft.com/office/officeart/2005/8/layout/process4"/>
    <dgm:cxn modelId="{BAF2C40A-4FDB-4B81-9EB2-FB5FA72A2C27}" type="presParOf" srcId="{ED388FF3-C27E-4512-8AEE-D1C7B08B4DA2}" destId="{A18EFC28-5386-4A62-85E9-0DF6B141A425}" srcOrd="0" destOrd="0" presId="urn:microsoft.com/office/officeart/2005/8/layout/process4"/>
    <dgm:cxn modelId="{A99149B3-7913-4CE1-86AB-E1AC82A6B3FA}" type="presParOf" srcId="{ED388FF3-C27E-4512-8AEE-D1C7B08B4DA2}" destId="{6E6FF058-3F9A-4AA9-A78A-D997D3995358}" srcOrd="1" destOrd="0" presId="urn:microsoft.com/office/officeart/2005/8/layout/process4"/>
    <dgm:cxn modelId="{4C37DAF7-FD64-4881-A764-2D89578C0B81}" type="presParOf" srcId="{ED388FF3-C27E-4512-8AEE-D1C7B08B4DA2}" destId="{F13238B9-9C8D-4BEE-9BAF-FAB3AE31F4E4}" srcOrd="2" destOrd="0" presId="urn:microsoft.com/office/officeart/2005/8/layout/process4"/>
    <dgm:cxn modelId="{6B53E03E-5B70-4904-9CAB-1F9BD5C307A1}" type="presParOf" srcId="{F13238B9-9C8D-4BEE-9BAF-FAB3AE31F4E4}" destId="{26FEBE4C-3BF2-4C7E-9E5E-A89A05E828D3}" srcOrd="0" destOrd="0" presId="urn:microsoft.com/office/officeart/2005/8/layout/process4"/>
    <dgm:cxn modelId="{7116488E-3B72-47D9-B84A-84FD375258B7}" type="presParOf" srcId="{F13238B9-9C8D-4BEE-9BAF-FAB3AE31F4E4}" destId="{36C7AFE7-848A-4A29-8C82-D8E41286F260}" srcOrd="1" destOrd="0" presId="urn:microsoft.com/office/officeart/2005/8/layout/process4"/>
    <dgm:cxn modelId="{24636C35-60F3-4D2D-B5FB-8BAE44EF5465}" type="presParOf" srcId="{779E81F6-FB03-4BA9-8343-63D196F3FF9D}" destId="{AC7BE160-252B-41CE-A899-10F1EF03E75A}" srcOrd="1" destOrd="0" presId="urn:microsoft.com/office/officeart/2005/8/layout/process4"/>
    <dgm:cxn modelId="{9EDDC006-4358-423F-86D3-7E622D8C753B}" type="presParOf" srcId="{779E81F6-FB03-4BA9-8343-63D196F3FF9D}" destId="{AD3D91D5-F71C-4EC0-9721-27AD122630CD}" srcOrd="2" destOrd="0" presId="urn:microsoft.com/office/officeart/2005/8/layout/process4"/>
    <dgm:cxn modelId="{D04FAE86-34C3-45F7-88AD-9F3D30475EC6}" type="presParOf" srcId="{AD3D91D5-F71C-4EC0-9721-27AD122630CD}" destId="{19E0C16F-5EA9-4477-859F-BEC208D463F6}" srcOrd="0" destOrd="0" presId="urn:microsoft.com/office/officeart/2005/8/layout/process4"/>
    <dgm:cxn modelId="{325689D5-5AEF-48AE-BA0E-55D9329335B9}" type="presParOf" srcId="{AD3D91D5-F71C-4EC0-9721-27AD122630CD}" destId="{706F7CA1-3DA7-409B-8B24-17E27EF131E7}" srcOrd="1" destOrd="0" presId="urn:microsoft.com/office/officeart/2005/8/layout/process4"/>
    <dgm:cxn modelId="{D87491C0-2FDD-4203-A9B4-2D17571D92B8}" type="presParOf" srcId="{AD3D91D5-F71C-4EC0-9721-27AD122630CD}" destId="{11C2103F-B580-4D72-A0A4-2FAE802ADB90}" srcOrd="2" destOrd="0" presId="urn:microsoft.com/office/officeart/2005/8/layout/process4"/>
    <dgm:cxn modelId="{77D141D7-E25F-4ED6-9CA1-C8B5AE20830F}" type="presParOf" srcId="{11C2103F-B580-4D72-A0A4-2FAE802ADB90}" destId="{86474359-EEF0-4123-962D-EB241C2CB9A7}" srcOrd="0" destOrd="0" presId="urn:microsoft.com/office/officeart/2005/8/layout/process4"/>
    <dgm:cxn modelId="{E493EBAD-850A-440B-A9F8-8C51BB152D1A}" type="presParOf" srcId="{11C2103F-B580-4D72-A0A4-2FAE802ADB90}" destId="{C7762F48-7951-444A-94BA-F78FC7BE7555}" srcOrd="1" destOrd="0" presId="urn:microsoft.com/office/officeart/2005/8/layout/process4"/>
    <dgm:cxn modelId="{52D6B0B9-4285-4691-A234-FC725F9C8E79}" type="presParOf" srcId="{779E81F6-FB03-4BA9-8343-63D196F3FF9D}" destId="{694075A1-06D1-4F2F-82EA-E1256122FC02}" srcOrd="3" destOrd="0" presId="urn:microsoft.com/office/officeart/2005/8/layout/process4"/>
    <dgm:cxn modelId="{EF4BF346-239B-47E2-80BA-74A4CFA59297}" type="presParOf" srcId="{779E81F6-FB03-4BA9-8343-63D196F3FF9D}" destId="{1E81C0CE-E40C-4AAF-B02F-BD82BA4D8D06}" srcOrd="4" destOrd="0" presId="urn:microsoft.com/office/officeart/2005/8/layout/process4"/>
    <dgm:cxn modelId="{6B60F988-5742-4296-A69C-7262E0A4EC69}" type="presParOf" srcId="{1E81C0CE-E40C-4AAF-B02F-BD82BA4D8D06}" destId="{654D4B40-064F-4EE3-907F-211509438211}" srcOrd="0" destOrd="0" presId="urn:microsoft.com/office/officeart/2005/8/layout/process4"/>
    <dgm:cxn modelId="{3BE96459-B2E4-4143-9075-690637CE0443}" type="presParOf" srcId="{1E81C0CE-E40C-4AAF-B02F-BD82BA4D8D06}" destId="{90BF76F5-3D13-43A5-A00B-469028050EA4}" srcOrd="1" destOrd="0" presId="urn:microsoft.com/office/officeart/2005/8/layout/process4"/>
    <dgm:cxn modelId="{F02A0215-3648-4216-A0A8-3AA01E1DBD35}" type="presParOf" srcId="{1E81C0CE-E40C-4AAF-B02F-BD82BA4D8D06}" destId="{8E2A475E-664A-49C4-BA5C-A205346BC4CD}" srcOrd="2" destOrd="0" presId="urn:microsoft.com/office/officeart/2005/8/layout/process4"/>
    <dgm:cxn modelId="{4CFFC843-C896-46F5-853F-F8B7C667F4A4}" type="presParOf" srcId="{8E2A475E-664A-49C4-BA5C-A205346BC4CD}" destId="{6F47FD7A-E603-4566-8D21-542003D2ADBF}" srcOrd="0" destOrd="0" presId="urn:microsoft.com/office/officeart/2005/8/layout/process4"/>
    <dgm:cxn modelId="{18682DC2-8E81-4446-B3D1-7DE967B9FD6D}" type="presParOf" srcId="{8E2A475E-664A-49C4-BA5C-A205346BC4CD}" destId="{7514BF81-8184-4DD8-BDF6-AD633FB19A3E}" srcOrd="1" destOrd="0" presId="urn:microsoft.com/office/officeart/2005/8/layout/process4"/>
    <dgm:cxn modelId="{08995617-047B-4E70-A38F-583E13AB5491}" type="presParOf" srcId="{8E2A475E-664A-49C4-BA5C-A205346BC4CD}" destId="{C7679701-A089-4217-8A53-AC0FAB6FBC2B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78749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28923E-04C6-4F9F-B498-2C4DE14800E5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893596-EA1B-4143-AC92-9CBF554A53F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err="1" smtClean="0"/>
            <a:t>NSoAP</a:t>
          </a:r>
          <a:endParaRPr lang="en-US" dirty="0"/>
        </a:p>
      </dgm:t>
    </dgm:pt>
    <dgm:pt modelId="{E987FFDE-E976-49FF-AAF6-7A586E010EEB}" type="parTrans" cxnId="{98FBF1FE-4392-4122-81E5-3A8EC7D53D43}">
      <dgm:prSet/>
      <dgm:spPr/>
      <dgm:t>
        <a:bodyPr/>
        <a:lstStyle/>
        <a:p>
          <a:endParaRPr lang="en-US"/>
        </a:p>
      </dgm:t>
    </dgm:pt>
    <dgm:pt modelId="{04B0A1A5-9B8E-43E5-9FE5-32C24F29957A}" type="sibTrans" cxnId="{98FBF1FE-4392-4122-81E5-3A8EC7D53D43}">
      <dgm:prSet/>
      <dgm:spPr/>
      <dgm:t>
        <a:bodyPr/>
        <a:lstStyle/>
        <a:p>
          <a:endParaRPr lang="en-US"/>
        </a:p>
      </dgm:t>
    </dgm:pt>
    <dgm:pt modelId="{A47DCAA9-A068-4F2C-AA0D-6129021BA780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MNREGA</a:t>
          </a:r>
          <a:endParaRPr lang="en-US" dirty="0"/>
        </a:p>
      </dgm:t>
    </dgm:pt>
    <dgm:pt modelId="{7CFAA459-5D58-4799-BCD0-DCCE9DC47E59}" type="parTrans" cxnId="{F1D82CC8-B6EC-45E8-8D01-D90B82673538}">
      <dgm:prSet/>
      <dgm:spPr/>
      <dgm:t>
        <a:bodyPr/>
        <a:lstStyle/>
        <a:p>
          <a:endParaRPr lang="en-US"/>
        </a:p>
      </dgm:t>
    </dgm:pt>
    <dgm:pt modelId="{E35CEBFF-5CDD-4C55-90F6-FF822EA48BDC}" type="sibTrans" cxnId="{F1D82CC8-B6EC-45E8-8D01-D90B82673538}">
      <dgm:prSet/>
      <dgm:spPr/>
      <dgm:t>
        <a:bodyPr/>
        <a:lstStyle/>
        <a:p>
          <a:endParaRPr lang="en-US"/>
        </a:p>
      </dgm:t>
    </dgm:pt>
    <dgm:pt modelId="{BC151908-8983-4F25-B99A-F74FDEAACC6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SC</a:t>
          </a:r>
          <a:endParaRPr lang="en-US" dirty="0"/>
        </a:p>
      </dgm:t>
    </dgm:pt>
    <dgm:pt modelId="{E4FF7D40-93EC-4D78-BC6F-3EFCB6BF031A}" type="parTrans" cxnId="{4C258927-163D-4BFE-8683-A9BED708C3D0}">
      <dgm:prSet/>
      <dgm:spPr/>
      <dgm:t>
        <a:bodyPr/>
        <a:lstStyle/>
        <a:p>
          <a:endParaRPr lang="en-US"/>
        </a:p>
      </dgm:t>
    </dgm:pt>
    <dgm:pt modelId="{BB645000-EFB5-4C29-A9C0-CA22F266BA66}" type="sibTrans" cxnId="{4C258927-163D-4BFE-8683-A9BED708C3D0}">
      <dgm:prSet/>
      <dgm:spPr/>
      <dgm:t>
        <a:bodyPr/>
        <a:lstStyle/>
        <a:p>
          <a:endParaRPr lang="en-US"/>
        </a:p>
      </dgm:t>
    </dgm:pt>
    <dgm:pt modelId="{1FC897BF-C32E-4482-83C7-8C848CCFC603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ST</a:t>
          </a:r>
          <a:endParaRPr lang="en-US" dirty="0"/>
        </a:p>
      </dgm:t>
    </dgm:pt>
    <dgm:pt modelId="{A0626636-ABFF-47B8-AA89-5F73A6B4D2F7}" type="parTrans" cxnId="{2A57F5C2-37B3-4806-A23F-02ECAFB433CF}">
      <dgm:prSet/>
      <dgm:spPr/>
      <dgm:t>
        <a:bodyPr/>
        <a:lstStyle/>
        <a:p>
          <a:endParaRPr lang="en-US"/>
        </a:p>
      </dgm:t>
    </dgm:pt>
    <dgm:pt modelId="{3514EE3B-0D2E-4C4C-A82B-76691282DA1D}" type="sibTrans" cxnId="{2A57F5C2-37B3-4806-A23F-02ECAFB433CF}">
      <dgm:prSet/>
      <dgm:spPr/>
      <dgm:t>
        <a:bodyPr/>
        <a:lstStyle/>
        <a:p>
          <a:endParaRPr lang="en-US"/>
        </a:p>
      </dgm:t>
    </dgm:pt>
    <dgm:pt modelId="{50A4C1D1-1C65-4149-B2B0-123088D59CD3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Minorities</a:t>
          </a:r>
          <a:endParaRPr lang="en-US" dirty="0"/>
        </a:p>
      </dgm:t>
    </dgm:pt>
    <dgm:pt modelId="{A66C1D93-0095-4CE3-AD2F-6B2A2FD8DEB8}" type="parTrans" cxnId="{3E42153E-A2BF-4AC3-AB86-332097A74477}">
      <dgm:prSet/>
      <dgm:spPr/>
      <dgm:t>
        <a:bodyPr/>
        <a:lstStyle/>
        <a:p>
          <a:endParaRPr lang="en-US"/>
        </a:p>
      </dgm:t>
    </dgm:pt>
    <dgm:pt modelId="{B4CD7FD4-39F7-4ABB-95A0-106BA5CD07D5}" type="sibTrans" cxnId="{3E42153E-A2BF-4AC3-AB86-332097A74477}">
      <dgm:prSet/>
      <dgm:spPr/>
      <dgm:t>
        <a:bodyPr/>
        <a:lstStyle/>
        <a:p>
          <a:endParaRPr lang="en-US"/>
        </a:p>
      </dgm:t>
    </dgm:pt>
    <dgm:pt modelId="{7C10BC6D-6B2E-4013-B0CB-5CE3ECD2C127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OBC,PH, </a:t>
          </a:r>
          <a:r>
            <a:rPr lang="en-US" dirty="0" err="1" smtClean="0"/>
            <a:t>Vuln</a:t>
          </a:r>
          <a:endParaRPr lang="en-US" dirty="0"/>
        </a:p>
      </dgm:t>
    </dgm:pt>
    <dgm:pt modelId="{13D0D4D0-6718-47B6-A5D6-201FEC247B82}" type="parTrans" cxnId="{B948ECAD-83EE-4562-89DB-282AECFC1D26}">
      <dgm:prSet/>
      <dgm:spPr/>
      <dgm:t>
        <a:bodyPr/>
        <a:lstStyle/>
        <a:p>
          <a:endParaRPr lang="en-US"/>
        </a:p>
      </dgm:t>
    </dgm:pt>
    <dgm:pt modelId="{EA1C3ECA-C905-4B3C-B280-BE72E6780770}" type="sibTrans" cxnId="{B948ECAD-83EE-4562-89DB-282AECFC1D26}">
      <dgm:prSet/>
      <dgm:spPr/>
      <dgm:t>
        <a:bodyPr/>
        <a:lstStyle/>
        <a:p>
          <a:endParaRPr lang="en-US"/>
        </a:p>
      </dgm:t>
    </dgm:pt>
    <dgm:pt modelId="{AC526E2A-5449-4C5B-AA48-B7C99BEF7B95}" type="pres">
      <dgm:prSet presAssocID="{2E28923E-04C6-4F9F-B498-2C4DE14800E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DE3C7F-2DD7-472C-8DAE-DCEE0F935546}" type="pres">
      <dgm:prSet presAssocID="{51893596-EA1B-4143-AC92-9CBF554A53FB}" presName="compNode" presStyleCnt="0"/>
      <dgm:spPr/>
    </dgm:pt>
    <dgm:pt modelId="{7796EB8C-8EAA-4C16-B8CA-10ACFCF04675}" type="pres">
      <dgm:prSet presAssocID="{51893596-EA1B-4143-AC92-9CBF554A53FB}" presName="pictRect" presStyleLbl="node1" presStyleIdx="0" presStyleCnt="6"/>
      <dgm:spPr/>
    </dgm:pt>
    <dgm:pt modelId="{21E3B574-905C-4329-8021-5662991F0D6A}" type="pres">
      <dgm:prSet presAssocID="{51893596-EA1B-4143-AC92-9CBF554A53FB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5AB65-0453-475A-9067-5A8F930647D1}" type="pres">
      <dgm:prSet presAssocID="{04B0A1A5-9B8E-43E5-9FE5-32C24F29957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3EC8ACC-B6EC-48A1-BF62-AA9B676B83FA}" type="pres">
      <dgm:prSet presAssocID="{A47DCAA9-A068-4F2C-AA0D-6129021BA780}" presName="compNode" presStyleCnt="0"/>
      <dgm:spPr/>
    </dgm:pt>
    <dgm:pt modelId="{7D749F4B-DA24-475E-86D1-89903580DB89}" type="pres">
      <dgm:prSet presAssocID="{A47DCAA9-A068-4F2C-AA0D-6129021BA780}" presName="pictRect" presStyleLbl="node1" presStyleIdx="1" presStyleCnt="6"/>
      <dgm:spPr/>
    </dgm:pt>
    <dgm:pt modelId="{33976BF2-0AC1-4E5B-A80B-AAE5CB3FB840}" type="pres">
      <dgm:prSet presAssocID="{A47DCAA9-A068-4F2C-AA0D-6129021BA780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BDF6B-0BC9-43C2-B134-E163F3C87F25}" type="pres">
      <dgm:prSet presAssocID="{E35CEBFF-5CDD-4C55-90F6-FF822EA48BD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4781780-8B23-412A-8B6F-D9A4F99A3BBA}" type="pres">
      <dgm:prSet presAssocID="{BC151908-8983-4F25-B99A-F74FDEAACC65}" presName="compNode" presStyleCnt="0"/>
      <dgm:spPr/>
    </dgm:pt>
    <dgm:pt modelId="{92AA54B1-FB2B-452E-B9F9-879B9FEBB1FA}" type="pres">
      <dgm:prSet presAssocID="{BC151908-8983-4F25-B99A-F74FDEAACC65}" presName="pictRect" presStyleLbl="node1" presStyleIdx="2" presStyleCnt="6"/>
      <dgm:spPr/>
    </dgm:pt>
    <dgm:pt modelId="{0C72D03D-2AB2-4382-BD8A-61E7F4ABEF59}" type="pres">
      <dgm:prSet presAssocID="{BC151908-8983-4F25-B99A-F74FDEAACC65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7502FC-602A-467C-933A-ADF3C3E99B0F}" type="pres">
      <dgm:prSet presAssocID="{BB645000-EFB5-4C29-A9C0-CA22F266BA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FB866B8-D3D7-4160-99E6-874BE5BF1339}" type="pres">
      <dgm:prSet presAssocID="{1FC897BF-C32E-4482-83C7-8C848CCFC603}" presName="compNode" presStyleCnt="0"/>
      <dgm:spPr/>
    </dgm:pt>
    <dgm:pt modelId="{454A22D1-9C1E-4566-B07C-4C9AAEC21170}" type="pres">
      <dgm:prSet presAssocID="{1FC897BF-C32E-4482-83C7-8C848CCFC603}" presName="pictRect" presStyleLbl="node1" presStyleIdx="3" presStyleCnt="6"/>
      <dgm:spPr/>
    </dgm:pt>
    <dgm:pt modelId="{5B952488-EB1C-444D-B3D7-84D92AA5AC9E}" type="pres">
      <dgm:prSet presAssocID="{1FC897BF-C32E-4482-83C7-8C848CCFC603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C4D0FE-DD1C-46BB-9C34-F689FABD0CE3}" type="pres">
      <dgm:prSet presAssocID="{3514EE3B-0D2E-4C4C-A82B-76691282DA1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38EC0B7-0628-4B90-943A-DDBFE212B13B}" type="pres">
      <dgm:prSet presAssocID="{50A4C1D1-1C65-4149-B2B0-123088D59CD3}" presName="compNode" presStyleCnt="0"/>
      <dgm:spPr/>
    </dgm:pt>
    <dgm:pt modelId="{2A1E0D1C-5130-44AA-97EB-EB543EDA4EE7}" type="pres">
      <dgm:prSet presAssocID="{50A4C1D1-1C65-4149-B2B0-123088D59CD3}" presName="pictRect" presStyleLbl="node1" presStyleIdx="4" presStyleCnt="6"/>
      <dgm:spPr/>
    </dgm:pt>
    <dgm:pt modelId="{FE861913-AAA9-4574-B0E7-1FF892F9747C}" type="pres">
      <dgm:prSet presAssocID="{50A4C1D1-1C65-4149-B2B0-123088D59CD3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1ADB5-3E19-49CF-B913-1E3A02544287}" type="pres">
      <dgm:prSet presAssocID="{B4CD7FD4-39F7-4ABB-95A0-106BA5CD07D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A1BB592-9ED2-4277-9949-B0FB965EE0A5}" type="pres">
      <dgm:prSet presAssocID="{7C10BC6D-6B2E-4013-B0CB-5CE3ECD2C127}" presName="compNode" presStyleCnt="0"/>
      <dgm:spPr/>
    </dgm:pt>
    <dgm:pt modelId="{25D3CD30-B09C-4FD7-8DF4-C2CC7DFCD637}" type="pres">
      <dgm:prSet presAssocID="{7C10BC6D-6B2E-4013-B0CB-5CE3ECD2C127}" presName="pictRect" presStyleLbl="node1" presStyleIdx="5" presStyleCnt="6"/>
      <dgm:spPr/>
    </dgm:pt>
    <dgm:pt modelId="{298A48C5-5133-4798-91A3-5127CA3549EE}" type="pres">
      <dgm:prSet presAssocID="{7C10BC6D-6B2E-4013-B0CB-5CE3ECD2C127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42153E-A2BF-4AC3-AB86-332097A74477}" srcId="{2E28923E-04C6-4F9F-B498-2C4DE14800E5}" destId="{50A4C1D1-1C65-4149-B2B0-123088D59CD3}" srcOrd="4" destOrd="0" parTransId="{A66C1D93-0095-4CE3-AD2F-6B2A2FD8DEB8}" sibTransId="{B4CD7FD4-39F7-4ABB-95A0-106BA5CD07D5}"/>
    <dgm:cxn modelId="{B948ECAD-83EE-4562-89DB-282AECFC1D26}" srcId="{2E28923E-04C6-4F9F-B498-2C4DE14800E5}" destId="{7C10BC6D-6B2E-4013-B0CB-5CE3ECD2C127}" srcOrd="5" destOrd="0" parTransId="{13D0D4D0-6718-47B6-A5D6-201FEC247B82}" sibTransId="{EA1C3ECA-C905-4B3C-B280-BE72E6780770}"/>
    <dgm:cxn modelId="{D5596DCD-1C5C-4D2C-B9DC-E14B8270C206}" type="presOf" srcId="{3514EE3B-0D2E-4C4C-A82B-76691282DA1D}" destId="{1BC4D0FE-DD1C-46BB-9C34-F689FABD0CE3}" srcOrd="0" destOrd="0" presId="urn:microsoft.com/office/officeart/2005/8/layout/pList1"/>
    <dgm:cxn modelId="{9B6C624A-D536-4C5F-8E4D-CD3187EA7D3E}" type="presOf" srcId="{50A4C1D1-1C65-4149-B2B0-123088D59CD3}" destId="{FE861913-AAA9-4574-B0E7-1FF892F9747C}" srcOrd="0" destOrd="0" presId="urn:microsoft.com/office/officeart/2005/8/layout/pList1"/>
    <dgm:cxn modelId="{2A57F5C2-37B3-4806-A23F-02ECAFB433CF}" srcId="{2E28923E-04C6-4F9F-B498-2C4DE14800E5}" destId="{1FC897BF-C32E-4482-83C7-8C848CCFC603}" srcOrd="3" destOrd="0" parTransId="{A0626636-ABFF-47B8-AA89-5F73A6B4D2F7}" sibTransId="{3514EE3B-0D2E-4C4C-A82B-76691282DA1D}"/>
    <dgm:cxn modelId="{C42DCBB5-698F-41A0-9D79-847A945651BF}" type="presOf" srcId="{7C10BC6D-6B2E-4013-B0CB-5CE3ECD2C127}" destId="{298A48C5-5133-4798-91A3-5127CA3549EE}" srcOrd="0" destOrd="0" presId="urn:microsoft.com/office/officeart/2005/8/layout/pList1"/>
    <dgm:cxn modelId="{79275189-7C76-4163-9891-1E06D6DC2BD4}" type="presOf" srcId="{04B0A1A5-9B8E-43E5-9FE5-32C24F29957A}" destId="{3675AB65-0453-475A-9067-5A8F930647D1}" srcOrd="0" destOrd="0" presId="urn:microsoft.com/office/officeart/2005/8/layout/pList1"/>
    <dgm:cxn modelId="{C7CAB0AB-4BBD-4DD9-941C-EAC85B3E1157}" type="presOf" srcId="{BB645000-EFB5-4C29-A9C0-CA22F266BA66}" destId="{187502FC-602A-467C-933A-ADF3C3E99B0F}" srcOrd="0" destOrd="0" presId="urn:microsoft.com/office/officeart/2005/8/layout/pList1"/>
    <dgm:cxn modelId="{6ED68CA2-25E5-441F-BC81-6482A3CE4185}" type="presOf" srcId="{BC151908-8983-4F25-B99A-F74FDEAACC65}" destId="{0C72D03D-2AB2-4382-BD8A-61E7F4ABEF59}" srcOrd="0" destOrd="0" presId="urn:microsoft.com/office/officeart/2005/8/layout/pList1"/>
    <dgm:cxn modelId="{1808BFE6-B300-420C-BD6F-9615F8222A2C}" type="presOf" srcId="{2E28923E-04C6-4F9F-B498-2C4DE14800E5}" destId="{AC526E2A-5449-4C5B-AA48-B7C99BEF7B95}" srcOrd="0" destOrd="0" presId="urn:microsoft.com/office/officeart/2005/8/layout/pList1"/>
    <dgm:cxn modelId="{20A9E49A-4535-4447-8357-40684A550A6A}" type="presOf" srcId="{B4CD7FD4-39F7-4ABB-95A0-106BA5CD07D5}" destId="{D931ADB5-3E19-49CF-B913-1E3A02544287}" srcOrd="0" destOrd="0" presId="urn:microsoft.com/office/officeart/2005/8/layout/pList1"/>
    <dgm:cxn modelId="{D6957838-1591-423F-A39C-35699F9D1AC2}" type="presOf" srcId="{E35CEBFF-5CDD-4C55-90F6-FF822EA48BDC}" destId="{E92BDF6B-0BC9-43C2-B134-E163F3C87F25}" srcOrd="0" destOrd="0" presId="urn:microsoft.com/office/officeart/2005/8/layout/pList1"/>
    <dgm:cxn modelId="{98FBF1FE-4392-4122-81E5-3A8EC7D53D43}" srcId="{2E28923E-04C6-4F9F-B498-2C4DE14800E5}" destId="{51893596-EA1B-4143-AC92-9CBF554A53FB}" srcOrd="0" destOrd="0" parTransId="{E987FFDE-E976-49FF-AAF6-7A586E010EEB}" sibTransId="{04B0A1A5-9B8E-43E5-9FE5-32C24F29957A}"/>
    <dgm:cxn modelId="{4C258927-163D-4BFE-8683-A9BED708C3D0}" srcId="{2E28923E-04C6-4F9F-B498-2C4DE14800E5}" destId="{BC151908-8983-4F25-B99A-F74FDEAACC65}" srcOrd="2" destOrd="0" parTransId="{E4FF7D40-93EC-4D78-BC6F-3EFCB6BF031A}" sibTransId="{BB645000-EFB5-4C29-A9C0-CA22F266BA66}"/>
    <dgm:cxn modelId="{1415F705-6582-43FE-BEAA-379DCA3CBD5A}" type="presOf" srcId="{A47DCAA9-A068-4F2C-AA0D-6129021BA780}" destId="{33976BF2-0AC1-4E5B-A80B-AAE5CB3FB840}" srcOrd="0" destOrd="0" presId="urn:microsoft.com/office/officeart/2005/8/layout/pList1"/>
    <dgm:cxn modelId="{C0FED148-E379-45D5-A753-C8624843BA8F}" type="presOf" srcId="{1FC897BF-C32E-4482-83C7-8C848CCFC603}" destId="{5B952488-EB1C-444D-B3D7-84D92AA5AC9E}" srcOrd="0" destOrd="0" presId="urn:microsoft.com/office/officeart/2005/8/layout/pList1"/>
    <dgm:cxn modelId="{F1D82CC8-B6EC-45E8-8D01-D90B82673538}" srcId="{2E28923E-04C6-4F9F-B498-2C4DE14800E5}" destId="{A47DCAA9-A068-4F2C-AA0D-6129021BA780}" srcOrd="1" destOrd="0" parTransId="{7CFAA459-5D58-4799-BCD0-DCCE9DC47E59}" sibTransId="{E35CEBFF-5CDD-4C55-90F6-FF822EA48BDC}"/>
    <dgm:cxn modelId="{31FDF3A2-1A85-4F43-80F8-351F602399D0}" type="presOf" srcId="{51893596-EA1B-4143-AC92-9CBF554A53FB}" destId="{21E3B574-905C-4329-8021-5662991F0D6A}" srcOrd="0" destOrd="0" presId="urn:microsoft.com/office/officeart/2005/8/layout/pList1"/>
    <dgm:cxn modelId="{D24BC4D0-69EA-41B0-8A89-93D3718351F2}" type="presParOf" srcId="{AC526E2A-5449-4C5B-AA48-B7C99BEF7B95}" destId="{EDDE3C7F-2DD7-472C-8DAE-DCEE0F935546}" srcOrd="0" destOrd="0" presId="urn:microsoft.com/office/officeart/2005/8/layout/pList1"/>
    <dgm:cxn modelId="{338BAFEE-532F-4838-B307-33D96B6F4007}" type="presParOf" srcId="{EDDE3C7F-2DD7-472C-8DAE-DCEE0F935546}" destId="{7796EB8C-8EAA-4C16-B8CA-10ACFCF04675}" srcOrd="0" destOrd="0" presId="urn:microsoft.com/office/officeart/2005/8/layout/pList1"/>
    <dgm:cxn modelId="{B7D14F2F-3BBD-4C7C-AB6D-3D172E752532}" type="presParOf" srcId="{EDDE3C7F-2DD7-472C-8DAE-DCEE0F935546}" destId="{21E3B574-905C-4329-8021-5662991F0D6A}" srcOrd="1" destOrd="0" presId="urn:microsoft.com/office/officeart/2005/8/layout/pList1"/>
    <dgm:cxn modelId="{D78C1CDC-CFCC-4866-B178-4A5A67BC000D}" type="presParOf" srcId="{AC526E2A-5449-4C5B-AA48-B7C99BEF7B95}" destId="{3675AB65-0453-475A-9067-5A8F930647D1}" srcOrd="1" destOrd="0" presId="urn:microsoft.com/office/officeart/2005/8/layout/pList1"/>
    <dgm:cxn modelId="{02914D6C-35EC-414F-8FE7-5EB4208D72C2}" type="presParOf" srcId="{AC526E2A-5449-4C5B-AA48-B7C99BEF7B95}" destId="{93EC8ACC-B6EC-48A1-BF62-AA9B676B83FA}" srcOrd="2" destOrd="0" presId="urn:microsoft.com/office/officeart/2005/8/layout/pList1"/>
    <dgm:cxn modelId="{18FBD6AE-432D-426C-A898-57B7F55AD6A4}" type="presParOf" srcId="{93EC8ACC-B6EC-48A1-BF62-AA9B676B83FA}" destId="{7D749F4B-DA24-475E-86D1-89903580DB89}" srcOrd="0" destOrd="0" presId="urn:microsoft.com/office/officeart/2005/8/layout/pList1"/>
    <dgm:cxn modelId="{17329F6A-C58F-4729-846A-5382230C5445}" type="presParOf" srcId="{93EC8ACC-B6EC-48A1-BF62-AA9B676B83FA}" destId="{33976BF2-0AC1-4E5B-A80B-AAE5CB3FB840}" srcOrd="1" destOrd="0" presId="urn:microsoft.com/office/officeart/2005/8/layout/pList1"/>
    <dgm:cxn modelId="{2D2CE7A0-7106-4813-9652-FD3AA7E9D244}" type="presParOf" srcId="{AC526E2A-5449-4C5B-AA48-B7C99BEF7B95}" destId="{E92BDF6B-0BC9-43C2-B134-E163F3C87F25}" srcOrd="3" destOrd="0" presId="urn:microsoft.com/office/officeart/2005/8/layout/pList1"/>
    <dgm:cxn modelId="{8699E0CE-38C9-4B5B-8312-0883CB2F4AC4}" type="presParOf" srcId="{AC526E2A-5449-4C5B-AA48-B7C99BEF7B95}" destId="{D4781780-8B23-412A-8B6F-D9A4F99A3BBA}" srcOrd="4" destOrd="0" presId="urn:microsoft.com/office/officeart/2005/8/layout/pList1"/>
    <dgm:cxn modelId="{BD25D2F1-7F31-4F41-900A-758CD18CCDE9}" type="presParOf" srcId="{D4781780-8B23-412A-8B6F-D9A4F99A3BBA}" destId="{92AA54B1-FB2B-452E-B9F9-879B9FEBB1FA}" srcOrd="0" destOrd="0" presId="urn:microsoft.com/office/officeart/2005/8/layout/pList1"/>
    <dgm:cxn modelId="{DF295913-91FD-4669-89E3-5C0C20B075E9}" type="presParOf" srcId="{D4781780-8B23-412A-8B6F-D9A4F99A3BBA}" destId="{0C72D03D-2AB2-4382-BD8A-61E7F4ABEF59}" srcOrd="1" destOrd="0" presId="urn:microsoft.com/office/officeart/2005/8/layout/pList1"/>
    <dgm:cxn modelId="{D8F01CBA-8F4F-4602-BB96-3B3850CF43ED}" type="presParOf" srcId="{AC526E2A-5449-4C5B-AA48-B7C99BEF7B95}" destId="{187502FC-602A-467C-933A-ADF3C3E99B0F}" srcOrd="5" destOrd="0" presId="urn:microsoft.com/office/officeart/2005/8/layout/pList1"/>
    <dgm:cxn modelId="{001D9523-7399-45F6-AFBF-AB216DD0AD04}" type="presParOf" srcId="{AC526E2A-5449-4C5B-AA48-B7C99BEF7B95}" destId="{3FB866B8-D3D7-4160-99E6-874BE5BF1339}" srcOrd="6" destOrd="0" presId="urn:microsoft.com/office/officeart/2005/8/layout/pList1"/>
    <dgm:cxn modelId="{844AFC70-848D-4E2D-8971-C35D1BE8F7B2}" type="presParOf" srcId="{3FB866B8-D3D7-4160-99E6-874BE5BF1339}" destId="{454A22D1-9C1E-4566-B07C-4C9AAEC21170}" srcOrd="0" destOrd="0" presId="urn:microsoft.com/office/officeart/2005/8/layout/pList1"/>
    <dgm:cxn modelId="{8C5E891D-C0B9-4252-91E3-C4B0982D4590}" type="presParOf" srcId="{3FB866B8-D3D7-4160-99E6-874BE5BF1339}" destId="{5B952488-EB1C-444D-B3D7-84D92AA5AC9E}" srcOrd="1" destOrd="0" presId="urn:microsoft.com/office/officeart/2005/8/layout/pList1"/>
    <dgm:cxn modelId="{669B986A-DF57-4A3F-8959-1E057FFAECE9}" type="presParOf" srcId="{AC526E2A-5449-4C5B-AA48-B7C99BEF7B95}" destId="{1BC4D0FE-DD1C-46BB-9C34-F689FABD0CE3}" srcOrd="7" destOrd="0" presId="urn:microsoft.com/office/officeart/2005/8/layout/pList1"/>
    <dgm:cxn modelId="{88D987A6-0E09-45C7-8C3E-9D69467B2D93}" type="presParOf" srcId="{AC526E2A-5449-4C5B-AA48-B7C99BEF7B95}" destId="{938EC0B7-0628-4B90-943A-DDBFE212B13B}" srcOrd="8" destOrd="0" presId="urn:microsoft.com/office/officeart/2005/8/layout/pList1"/>
    <dgm:cxn modelId="{77B518CE-E8A8-4883-9D3E-C4339AAB7D5A}" type="presParOf" srcId="{938EC0B7-0628-4B90-943A-DDBFE212B13B}" destId="{2A1E0D1C-5130-44AA-97EB-EB543EDA4EE7}" srcOrd="0" destOrd="0" presId="urn:microsoft.com/office/officeart/2005/8/layout/pList1"/>
    <dgm:cxn modelId="{57ED7DDF-F075-4C12-815A-F4A64ADB86A0}" type="presParOf" srcId="{938EC0B7-0628-4B90-943A-DDBFE212B13B}" destId="{FE861913-AAA9-4574-B0E7-1FF892F9747C}" srcOrd="1" destOrd="0" presId="urn:microsoft.com/office/officeart/2005/8/layout/pList1"/>
    <dgm:cxn modelId="{1A05FB72-6020-4ACD-A853-F390AD59E20D}" type="presParOf" srcId="{AC526E2A-5449-4C5B-AA48-B7C99BEF7B95}" destId="{D931ADB5-3E19-49CF-B913-1E3A02544287}" srcOrd="9" destOrd="0" presId="urn:microsoft.com/office/officeart/2005/8/layout/pList1"/>
    <dgm:cxn modelId="{6AE6BCD1-2B3E-40AB-8126-5B2D3CD49E92}" type="presParOf" srcId="{AC526E2A-5449-4C5B-AA48-B7C99BEF7B95}" destId="{4A1BB592-9ED2-4277-9949-B0FB965EE0A5}" srcOrd="10" destOrd="0" presId="urn:microsoft.com/office/officeart/2005/8/layout/pList1"/>
    <dgm:cxn modelId="{6E9BD531-97E5-49D4-AE3C-94EFDCB5B6D7}" type="presParOf" srcId="{4A1BB592-9ED2-4277-9949-B0FB965EE0A5}" destId="{25D3CD30-B09C-4FD7-8DF4-C2CC7DFCD637}" srcOrd="0" destOrd="0" presId="urn:microsoft.com/office/officeart/2005/8/layout/pList1"/>
    <dgm:cxn modelId="{AC0F6CAE-10EF-4A04-8B9D-91CA510DBFA9}" type="presParOf" srcId="{4A1BB592-9ED2-4277-9949-B0FB965EE0A5}" destId="{298A48C5-5133-4798-91A3-5127CA3549E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04C0FA-7729-4ECE-90D5-CC5943A1271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FA921A-E44F-4562-86DE-030E8854268D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D038F73A-2B66-44BA-BE74-12C79B26717E}" type="parTrans" cxnId="{582034F5-800B-4C5A-9B2E-3EBC7A39CF79}">
      <dgm:prSet/>
      <dgm:spPr/>
      <dgm:t>
        <a:bodyPr/>
        <a:lstStyle/>
        <a:p>
          <a:endParaRPr lang="en-US"/>
        </a:p>
      </dgm:t>
    </dgm:pt>
    <dgm:pt modelId="{0B42850A-2D0D-4989-B992-2AF91C763B05}" type="sibTrans" cxnId="{582034F5-800B-4C5A-9B2E-3EBC7A39CF79}">
      <dgm:prSet/>
      <dgm:spPr/>
      <dgm:t>
        <a:bodyPr/>
        <a:lstStyle/>
        <a:p>
          <a:endParaRPr lang="en-US"/>
        </a:p>
      </dgm:t>
    </dgm:pt>
    <dgm:pt modelId="{C4F8397A-940C-4815-BC95-7E9F3FCEB3C9}">
      <dgm:prSet phldrT="[Text]"/>
      <dgm:spPr/>
      <dgm:t>
        <a:bodyPr/>
        <a:lstStyle/>
        <a:p>
          <a:r>
            <a:rPr lang="en-US" dirty="0"/>
            <a:t>Core of the core</a:t>
          </a:r>
        </a:p>
      </dgm:t>
    </dgm:pt>
    <dgm:pt modelId="{5296E4FB-83D7-4213-AE18-E89CBFEC1B70}" type="parTrans" cxnId="{32C7EB04-61EC-4BA0-BF91-8FA9DF539EBF}">
      <dgm:prSet/>
      <dgm:spPr/>
      <dgm:t>
        <a:bodyPr/>
        <a:lstStyle/>
        <a:p>
          <a:endParaRPr lang="en-US"/>
        </a:p>
      </dgm:t>
    </dgm:pt>
    <dgm:pt modelId="{871E0982-3047-4A79-A717-C7F12E74A3D0}" type="sibTrans" cxnId="{32C7EB04-61EC-4BA0-BF91-8FA9DF539EBF}">
      <dgm:prSet/>
      <dgm:spPr/>
      <dgm:t>
        <a:bodyPr/>
        <a:lstStyle/>
        <a:p>
          <a:endParaRPr lang="en-US"/>
        </a:p>
      </dgm:t>
    </dgm:pt>
    <dgm:pt modelId="{BE9BCD37-D36E-46CC-A7D2-84C9119E2D8F}">
      <dgm:prSet phldrT="[Text]"/>
      <dgm:spPr/>
      <dgm:t>
        <a:bodyPr/>
        <a:lstStyle/>
        <a:p>
          <a:r>
            <a:rPr lang="en-US" dirty="0"/>
            <a:t>Core</a:t>
          </a:r>
        </a:p>
      </dgm:t>
    </dgm:pt>
    <dgm:pt modelId="{B5B8B4D8-61C7-4B3D-8877-BBBC1BA956CD}" type="parTrans" cxnId="{DE767A29-4E53-41EE-8B04-53DFB03472CD}">
      <dgm:prSet/>
      <dgm:spPr/>
      <dgm:t>
        <a:bodyPr/>
        <a:lstStyle/>
        <a:p>
          <a:endParaRPr lang="en-US"/>
        </a:p>
      </dgm:t>
    </dgm:pt>
    <dgm:pt modelId="{3D7994DE-BEBA-4161-802A-F47FF4CCBF8E}" type="sibTrans" cxnId="{DE767A29-4E53-41EE-8B04-53DFB03472CD}">
      <dgm:prSet/>
      <dgm:spPr/>
      <dgm:t>
        <a:bodyPr/>
        <a:lstStyle/>
        <a:p>
          <a:endParaRPr lang="en-US"/>
        </a:p>
      </dgm:t>
    </dgm:pt>
    <dgm:pt modelId="{76CAFB34-5AF1-4A86-AAB4-215FEC56CA28}">
      <dgm:prSet phldrT="[Text]"/>
      <dgm:spPr/>
      <dgm:t>
        <a:bodyPr/>
        <a:lstStyle/>
        <a:p>
          <a:r>
            <a:rPr lang="en-US" dirty="0"/>
            <a:t>Schemes</a:t>
          </a:r>
        </a:p>
      </dgm:t>
    </dgm:pt>
    <dgm:pt modelId="{7849BA6D-5395-414F-8610-904025F55469}" type="parTrans" cxnId="{B03ABE21-0E12-44B4-8B8C-3B99F63C88ED}">
      <dgm:prSet/>
      <dgm:spPr/>
      <dgm:t>
        <a:bodyPr/>
        <a:lstStyle/>
        <a:p>
          <a:endParaRPr lang="en-US"/>
        </a:p>
      </dgm:t>
    </dgm:pt>
    <dgm:pt modelId="{787C2592-6D8E-4BEE-9B68-5ACB382976C4}" type="sibTrans" cxnId="{B03ABE21-0E12-44B4-8B8C-3B99F63C88ED}">
      <dgm:prSet/>
      <dgm:spPr/>
      <dgm:t>
        <a:bodyPr/>
        <a:lstStyle/>
        <a:p>
          <a:endParaRPr lang="en-US"/>
        </a:p>
      </dgm:t>
    </dgm:pt>
    <dgm:pt modelId="{EEC3E801-33E9-447D-B9D4-66D54E877DC1}">
      <dgm:prSet phldrT="[Text]"/>
      <dgm:spPr/>
      <dgm:t>
        <a:bodyPr/>
        <a:lstStyle/>
        <a:p>
          <a:r>
            <a:rPr lang="en-US" dirty="0"/>
            <a:t>06</a:t>
          </a:r>
        </a:p>
      </dgm:t>
    </dgm:pt>
    <dgm:pt modelId="{89DF6939-3C36-4F47-BEE0-37847E9D10D8}" type="parTrans" cxnId="{0D4C6390-0A85-417B-A5F4-8F0F5784AC4F}">
      <dgm:prSet/>
      <dgm:spPr/>
      <dgm:t>
        <a:bodyPr/>
        <a:lstStyle/>
        <a:p>
          <a:endParaRPr lang="en-US"/>
        </a:p>
      </dgm:t>
    </dgm:pt>
    <dgm:pt modelId="{9828707E-95B4-4C25-97EA-6DDCA2CC6A8B}" type="sibTrans" cxnId="{0D4C6390-0A85-417B-A5F4-8F0F5784AC4F}">
      <dgm:prSet/>
      <dgm:spPr/>
      <dgm:t>
        <a:bodyPr/>
        <a:lstStyle/>
        <a:p>
          <a:endParaRPr lang="en-US"/>
        </a:p>
      </dgm:t>
    </dgm:pt>
    <dgm:pt modelId="{9793EA59-C8E5-4DEA-8BC2-D303C884AC39}">
      <dgm:prSet phldrT="[Text]"/>
      <dgm:spPr/>
      <dgm:t>
        <a:bodyPr/>
        <a:lstStyle/>
        <a:p>
          <a:r>
            <a:rPr lang="en-US" dirty="0"/>
            <a:t>Special</a:t>
          </a:r>
        </a:p>
      </dgm:t>
    </dgm:pt>
    <dgm:pt modelId="{58F76D3B-1D2F-4FA6-AE84-3BA6AA9FDE76}" type="parTrans" cxnId="{852257D1-29AA-44C7-BC1E-00F413D8548D}">
      <dgm:prSet/>
      <dgm:spPr/>
      <dgm:t>
        <a:bodyPr/>
        <a:lstStyle/>
        <a:p>
          <a:endParaRPr lang="en-US"/>
        </a:p>
      </dgm:t>
    </dgm:pt>
    <dgm:pt modelId="{5BAC1CC6-0E08-4013-BD4D-DD75ED53F3F7}" type="sibTrans" cxnId="{852257D1-29AA-44C7-BC1E-00F413D8548D}">
      <dgm:prSet/>
      <dgm:spPr/>
      <dgm:t>
        <a:bodyPr/>
        <a:lstStyle/>
        <a:p>
          <a:endParaRPr lang="en-US"/>
        </a:p>
      </dgm:t>
    </dgm:pt>
    <dgm:pt modelId="{89BC5BE4-D8D8-4968-82A5-71C13A371752}">
      <dgm:prSet phldrT="[Text]"/>
      <dgm:spPr/>
      <dgm:t>
        <a:bodyPr/>
        <a:lstStyle/>
        <a:p>
          <a:r>
            <a:rPr lang="en-US" dirty="0"/>
            <a:t>Optional</a:t>
          </a:r>
        </a:p>
      </dgm:t>
    </dgm:pt>
    <dgm:pt modelId="{775C64F3-E068-4B92-977F-8AB42B430162}" type="parTrans" cxnId="{70BC24A0-91B1-4915-B908-6AFA7DCFE2F1}">
      <dgm:prSet/>
      <dgm:spPr/>
      <dgm:t>
        <a:bodyPr/>
        <a:lstStyle/>
        <a:p>
          <a:endParaRPr lang="en-US"/>
        </a:p>
      </dgm:t>
    </dgm:pt>
    <dgm:pt modelId="{6F9DAACC-C4FA-485D-93BD-BE6770B15EB1}" type="sibTrans" cxnId="{70BC24A0-91B1-4915-B908-6AFA7DCFE2F1}">
      <dgm:prSet/>
      <dgm:spPr/>
      <dgm:t>
        <a:bodyPr/>
        <a:lstStyle/>
        <a:p>
          <a:endParaRPr lang="en-US"/>
        </a:p>
      </dgm:t>
    </dgm:pt>
    <dgm:pt modelId="{1039B31F-C7D2-4B78-AB80-ABE7A0E8A004}">
      <dgm:prSet phldrT="[Text]"/>
      <dgm:spPr/>
      <dgm:t>
        <a:bodyPr/>
        <a:lstStyle/>
        <a:p>
          <a:r>
            <a:rPr lang="en-US" dirty="0" smtClean="0"/>
            <a:t>22</a:t>
          </a:r>
          <a:endParaRPr lang="en-US" dirty="0"/>
        </a:p>
      </dgm:t>
    </dgm:pt>
    <dgm:pt modelId="{B387D9BD-F1D7-42EA-BD47-FC1B29D13060}" type="parTrans" cxnId="{E8236427-952A-44B5-9DB1-09EAEB840453}">
      <dgm:prSet/>
      <dgm:spPr/>
      <dgm:t>
        <a:bodyPr/>
        <a:lstStyle/>
        <a:p>
          <a:endParaRPr lang="en-US"/>
        </a:p>
      </dgm:t>
    </dgm:pt>
    <dgm:pt modelId="{BD4E28B8-DAC0-4896-B315-13A3293BDAA6}" type="sibTrans" cxnId="{E8236427-952A-44B5-9DB1-09EAEB840453}">
      <dgm:prSet/>
      <dgm:spPr/>
      <dgm:t>
        <a:bodyPr/>
        <a:lstStyle/>
        <a:p>
          <a:endParaRPr lang="en-US"/>
        </a:p>
      </dgm:t>
    </dgm:pt>
    <dgm:pt modelId="{CFEA8E28-6FEF-4B02-A761-FE06BEFA1221}">
      <dgm:prSet phldrT="[Text]"/>
      <dgm:spPr/>
      <dgm:t>
        <a:bodyPr/>
        <a:lstStyle/>
        <a:p>
          <a:r>
            <a:rPr lang="en-US" dirty="0"/>
            <a:t>General</a:t>
          </a:r>
        </a:p>
      </dgm:t>
    </dgm:pt>
    <dgm:pt modelId="{E7C6356A-7D77-4216-8FDC-5C2A3D17EDF3}" type="parTrans" cxnId="{D66A5992-0EA5-4752-B676-2E1EBC4BD25A}">
      <dgm:prSet/>
      <dgm:spPr/>
      <dgm:t>
        <a:bodyPr/>
        <a:lstStyle/>
        <a:p>
          <a:endParaRPr lang="en-US"/>
        </a:p>
      </dgm:t>
    </dgm:pt>
    <dgm:pt modelId="{FC03F82D-6390-453E-8257-9C443E2FF013}" type="sibTrans" cxnId="{D66A5992-0EA5-4752-B676-2E1EBC4BD25A}">
      <dgm:prSet/>
      <dgm:spPr/>
      <dgm:t>
        <a:bodyPr/>
        <a:lstStyle/>
        <a:p>
          <a:endParaRPr lang="en-US"/>
        </a:p>
      </dgm:t>
    </dgm:pt>
    <dgm:pt modelId="{F47517A9-E811-4134-9FFE-283AC6BA62FB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B2CA712B-7C35-426A-9CBC-616F5E54FA08}" type="parTrans" cxnId="{55B1AF47-426B-4AED-BD23-3D0AE7FAF503}">
      <dgm:prSet/>
      <dgm:spPr/>
      <dgm:t>
        <a:bodyPr/>
        <a:lstStyle/>
        <a:p>
          <a:endParaRPr lang="en-US"/>
        </a:p>
      </dgm:t>
    </dgm:pt>
    <dgm:pt modelId="{A4977346-4005-44DB-AB05-1D206B4EEF06}" type="sibTrans" cxnId="{55B1AF47-426B-4AED-BD23-3D0AE7FAF503}">
      <dgm:prSet/>
      <dgm:spPr/>
      <dgm:t>
        <a:bodyPr/>
        <a:lstStyle/>
        <a:p>
          <a:endParaRPr lang="en-US"/>
        </a:p>
      </dgm:t>
    </dgm:pt>
    <dgm:pt modelId="{5BF21FFB-48A2-41A5-89D3-5A021BFFDC81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7D9D569A-D0E2-46A2-BF6E-E16E4841E644}" type="parTrans" cxnId="{9B909926-81E6-4617-A275-7B58A6A20924}">
      <dgm:prSet/>
      <dgm:spPr/>
      <dgm:t>
        <a:bodyPr/>
        <a:lstStyle/>
        <a:p>
          <a:endParaRPr lang="en-US"/>
        </a:p>
      </dgm:t>
    </dgm:pt>
    <dgm:pt modelId="{6F125225-6396-44DA-BCF9-8B80DAFB2954}" type="sibTrans" cxnId="{9B909926-81E6-4617-A275-7B58A6A20924}">
      <dgm:prSet/>
      <dgm:spPr/>
      <dgm:t>
        <a:bodyPr/>
        <a:lstStyle/>
        <a:p>
          <a:endParaRPr lang="en-US"/>
        </a:p>
      </dgm:t>
    </dgm:pt>
    <dgm:pt modelId="{B891B350-65FF-46F2-899A-66AF2AEAA848}">
      <dgm:prSet phldrT="[Text]"/>
      <dgm:spPr/>
      <dgm:t>
        <a:bodyPr/>
        <a:lstStyle/>
        <a:p>
          <a:r>
            <a:rPr lang="en-US" dirty="0"/>
            <a:t>90-10</a:t>
          </a:r>
        </a:p>
      </dgm:t>
    </dgm:pt>
    <dgm:pt modelId="{8225CEC2-AFC1-41B8-99C7-00392FA61710}" type="parTrans" cxnId="{B1BB85D2-29D8-4939-B8CB-752FE16C1851}">
      <dgm:prSet/>
      <dgm:spPr/>
      <dgm:t>
        <a:bodyPr/>
        <a:lstStyle/>
        <a:p>
          <a:endParaRPr lang="en-US"/>
        </a:p>
      </dgm:t>
    </dgm:pt>
    <dgm:pt modelId="{FADF2B6C-1E37-403A-BF1C-6737D078B866}" type="sibTrans" cxnId="{B1BB85D2-29D8-4939-B8CB-752FE16C1851}">
      <dgm:prSet/>
      <dgm:spPr/>
      <dgm:t>
        <a:bodyPr/>
        <a:lstStyle/>
        <a:p>
          <a:endParaRPr lang="en-US"/>
        </a:p>
      </dgm:t>
    </dgm:pt>
    <dgm:pt modelId="{EB50DAD8-2709-47C1-8B13-0F692805DE0D}">
      <dgm:prSet phldrT="[Text]"/>
      <dgm:spPr/>
      <dgm:t>
        <a:bodyPr/>
        <a:lstStyle/>
        <a:p>
          <a:r>
            <a:rPr lang="en-US" dirty="0"/>
            <a:t>60-40</a:t>
          </a:r>
        </a:p>
      </dgm:t>
    </dgm:pt>
    <dgm:pt modelId="{D91C3F14-D84D-4E48-9DFE-A9C91DD8DC81}" type="parTrans" cxnId="{BDE61D2C-2372-4DA0-AC60-260E20EC0155}">
      <dgm:prSet/>
      <dgm:spPr/>
      <dgm:t>
        <a:bodyPr/>
        <a:lstStyle/>
        <a:p>
          <a:endParaRPr lang="en-US"/>
        </a:p>
      </dgm:t>
    </dgm:pt>
    <dgm:pt modelId="{0A6D8BB0-737C-467C-8283-931B19A64075}" type="sibTrans" cxnId="{BDE61D2C-2372-4DA0-AC60-260E20EC0155}">
      <dgm:prSet/>
      <dgm:spPr/>
      <dgm:t>
        <a:bodyPr/>
        <a:lstStyle/>
        <a:p>
          <a:endParaRPr lang="en-US"/>
        </a:p>
      </dgm:t>
    </dgm:pt>
    <dgm:pt modelId="{3E0D6DB8-4173-499A-BCD3-60F3F624177B}">
      <dgm:prSet phldrT="[Text]"/>
      <dgm:spPr/>
      <dgm:t>
        <a:bodyPr/>
        <a:lstStyle/>
        <a:p>
          <a:r>
            <a:rPr lang="en-US" dirty="0"/>
            <a:t>80-20</a:t>
          </a:r>
        </a:p>
      </dgm:t>
    </dgm:pt>
    <dgm:pt modelId="{66BB8822-A11C-4B6A-BDB2-18532BC68E66}" type="sibTrans" cxnId="{F2B9F914-05DD-4D1E-9A3F-7AADBEA85A02}">
      <dgm:prSet/>
      <dgm:spPr/>
      <dgm:t>
        <a:bodyPr/>
        <a:lstStyle/>
        <a:p>
          <a:endParaRPr lang="en-US"/>
        </a:p>
      </dgm:t>
    </dgm:pt>
    <dgm:pt modelId="{FBCC1B1F-BA18-4C69-9DE0-51AE3E4C2DB7}" type="parTrans" cxnId="{F2B9F914-05DD-4D1E-9A3F-7AADBEA85A02}">
      <dgm:prSet/>
      <dgm:spPr/>
      <dgm:t>
        <a:bodyPr/>
        <a:lstStyle/>
        <a:p>
          <a:endParaRPr lang="en-US"/>
        </a:p>
      </dgm:t>
    </dgm:pt>
    <dgm:pt modelId="{069E652A-47E2-4920-98DA-9692F7656054}">
      <dgm:prSet phldrT="[Text]"/>
      <dgm:spPr/>
      <dgm:t>
        <a:bodyPr/>
        <a:lstStyle/>
        <a:p>
          <a:r>
            <a:rPr lang="en-US" dirty="0"/>
            <a:t>50-50</a:t>
          </a:r>
        </a:p>
      </dgm:t>
    </dgm:pt>
    <dgm:pt modelId="{9A103D32-B669-4854-A5EC-2644ECD82125}" type="sibTrans" cxnId="{FA6D4547-CA6F-405F-95F0-E3483C373B76}">
      <dgm:prSet/>
      <dgm:spPr/>
      <dgm:t>
        <a:bodyPr/>
        <a:lstStyle/>
        <a:p>
          <a:endParaRPr lang="en-US"/>
        </a:p>
      </dgm:t>
    </dgm:pt>
    <dgm:pt modelId="{2F20691C-1311-490A-943E-3448EE4BE8B4}" type="parTrans" cxnId="{FA6D4547-CA6F-405F-95F0-E3483C373B76}">
      <dgm:prSet/>
      <dgm:spPr/>
      <dgm:t>
        <a:bodyPr/>
        <a:lstStyle/>
        <a:p>
          <a:endParaRPr lang="en-US"/>
        </a:p>
      </dgm:t>
    </dgm:pt>
    <dgm:pt modelId="{E399D615-093B-487C-B3F1-EB1A87558426}">
      <dgm:prSet phldrT="[Text]"/>
      <dgm:spPr/>
      <dgm:t>
        <a:bodyPr/>
        <a:lstStyle/>
        <a:p>
          <a:r>
            <a:rPr lang="en-US" dirty="0"/>
            <a:t>03</a:t>
          </a:r>
        </a:p>
      </dgm:t>
    </dgm:pt>
    <dgm:pt modelId="{56413BA4-B6B7-4900-B4DB-F36F06510420}" type="sibTrans" cxnId="{4EF835D5-77FA-43D0-92DD-B58238CE016E}">
      <dgm:prSet/>
      <dgm:spPr/>
      <dgm:t>
        <a:bodyPr/>
        <a:lstStyle/>
        <a:p>
          <a:endParaRPr lang="en-US"/>
        </a:p>
      </dgm:t>
    </dgm:pt>
    <dgm:pt modelId="{1124F05E-1FDC-49E3-B533-0F356A8E7622}" type="parTrans" cxnId="{4EF835D5-77FA-43D0-92DD-B58238CE016E}">
      <dgm:prSet/>
      <dgm:spPr/>
      <dgm:t>
        <a:bodyPr/>
        <a:lstStyle/>
        <a:p>
          <a:endParaRPr lang="en-US"/>
        </a:p>
      </dgm:t>
    </dgm:pt>
    <dgm:pt modelId="{35C061C4-0D44-4E7C-A97B-8881B73DB759}" type="pres">
      <dgm:prSet presAssocID="{E604C0FA-7729-4ECE-90D5-CC5943A1271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4544C9-3CC2-4B20-8416-9EEB1F02E424}" type="pres">
      <dgm:prSet presAssocID="{A1FA921A-E44F-4562-86DE-030E8854268D}" presName="compNode" presStyleCnt="0"/>
      <dgm:spPr/>
    </dgm:pt>
    <dgm:pt modelId="{2E9294A6-21AD-4120-8EF2-0C31028D88BB}" type="pres">
      <dgm:prSet presAssocID="{A1FA921A-E44F-4562-86DE-030E8854268D}" presName="aNode" presStyleLbl="bgShp" presStyleIdx="0" presStyleCnt="4"/>
      <dgm:spPr/>
      <dgm:t>
        <a:bodyPr/>
        <a:lstStyle/>
        <a:p>
          <a:endParaRPr lang="en-US"/>
        </a:p>
      </dgm:t>
    </dgm:pt>
    <dgm:pt modelId="{35BA0D3A-5F2F-49DB-9D86-936AD7C50940}" type="pres">
      <dgm:prSet presAssocID="{A1FA921A-E44F-4562-86DE-030E8854268D}" presName="textNode" presStyleLbl="bgShp" presStyleIdx="0" presStyleCnt="4"/>
      <dgm:spPr/>
      <dgm:t>
        <a:bodyPr/>
        <a:lstStyle/>
        <a:p>
          <a:endParaRPr lang="en-US"/>
        </a:p>
      </dgm:t>
    </dgm:pt>
    <dgm:pt modelId="{2119A180-7DBB-4955-BD9C-956B90564504}" type="pres">
      <dgm:prSet presAssocID="{A1FA921A-E44F-4562-86DE-030E8854268D}" presName="compChildNode" presStyleCnt="0"/>
      <dgm:spPr/>
    </dgm:pt>
    <dgm:pt modelId="{D52A8BD7-0B8B-4BD8-84D6-6039A294D4D4}" type="pres">
      <dgm:prSet presAssocID="{A1FA921A-E44F-4562-86DE-030E8854268D}" presName="theInnerList" presStyleCnt="0"/>
      <dgm:spPr/>
    </dgm:pt>
    <dgm:pt modelId="{70FB7EE4-8844-41F9-8D25-FF0D7E6FDCBE}" type="pres">
      <dgm:prSet presAssocID="{C4F8397A-940C-4815-BC95-7E9F3FCEB3C9}" presName="child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B7810-2F20-4F10-9960-CF52D542AFF3}" type="pres">
      <dgm:prSet presAssocID="{C4F8397A-940C-4815-BC95-7E9F3FCEB3C9}" presName="aSpace2" presStyleCnt="0"/>
      <dgm:spPr/>
    </dgm:pt>
    <dgm:pt modelId="{6CD61E31-949C-40FC-B16B-8B7E81D2F369}" type="pres">
      <dgm:prSet presAssocID="{BE9BCD37-D36E-46CC-A7D2-84C9119E2D8F}" presName="child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9AF0E2-AFB3-43B9-88B4-003511793AAF}" type="pres">
      <dgm:prSet presAssocID="{BE9BCD37-D36E-46CC-A7D2-84C9119E2D8F}" presName="aSpace2" presStyleCnt="0"/>
      <dgm:spPr/>
    </dgm:pt>
    <dgm:pt modelId="{8BD5F0F6-E234-4445-A4ED-C99D79CE517F}" type="pres">
      <dgm:prSet presAssocID="{89BC5BE4-D8D8-4968-82A5-71C13A371752}" presName="childNode" presStyleLbl="node1" presStyleIdx="2" presStyleCnt="12" custLinFactNeighborY="23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0AD9-7528-414C-8892-5C827876A781}" type="pres">
      <dgm:prSet presAssocID="{A1FA921A-E44F-4562-86DE-030E8854268D}" presName="aSpace" presStyleCnt="0"/>
      <dgm:spPr/>
    </dgm:pt>
    <dgm:pt modelId="{6FB39F7C-2B6B-4128-8355-73FBF8DC7696}" type="pres">
      <dgm:prSet presAssocID="{76CAFB34-5AF1-4A86-AAB4-215FEC56CA28}" presName="compNode" presStyleCnt="0"/>
      <dgm:spPr/>
    </dgm:pt>
    <dgm:pt modelId="{09B0DB0A-7FBB-47F5-BCC6-2D4355693AE4}" type="pres">
      <dgm:prSet presAssocID="{76CAFB34-5AF1-4A86-AAB4-215FEC56CA28}" presName="aNode" presStyleLbl="bgShp" presStyleIdx="1" presStyleCnt="4"/>
      <dgm:spPr/>
      <dgm:t>
        <a:bodyPr/>
        <a:lstStyle/>
        <a:p>
          <a:endParaRPr lang="en-US"/>
        </a:p>
      </dgm:t>
    </dgm:pt>
    <dgm:pt modelId="{6C18111B-352F-45AA-9D69-BB7C61B3005F}" type="pres">
      <dgm:prSet presAssocID="{76CAFB34-5AF1-4A86-AAB4-215FEC56CA28}" presName="textNode" presStyleLbl="bgShp" presStyleIdx="1" presStyleCnt="4"/>
      <dgm:spPr/>
      <dgm:t>
        <a:bodyPr/>
        <a:lstStyle/>
        <a:p>
          <a:endParaRPr lang="en-US"/>
        </a:p>
      </dgm:t>
    </dgm:pt>
    <dgm:pt modelId="{1B666BE0-62F9-44AF-92DB-6819971F6055}" type="pres">
      <dgm:prSet presAssocID="{76CAFB34-5AF1-4A86-AAB4-215FEC56CA28}" presName="compChildNode" presStyleCnt="0"/>
      <dgm:spPr/>
    </dgm:pt>
    <dgm:pt modelId="{E93CD27F-D505-4591-BE3D-BFBB7CB93BC9}" type="pres">
      <dgm:prSet presAssocID="{76CAFB34-5AF1-4A86-AAB4-215FEC56CA28}" presName="theInnerList" presStyleCnt="0"/>
      <dgm:spPr/>
    </dgm:pt>
    <dgm:pt modelId="{891C4403-A8BC-4C24-99CB-7B98FBF281B3}" type="pres">
      <dgm:prSet presAssocID="{EEC3E801-33E9-447D-B9D4-66D54E877DC1}" presName="child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DD5D8-FC3C-4173-BDA3-E61A90C6B70C}" type="pres">
      <dgm:prSet presAssocID="{EEC3E801-33E9-447D-B9D4-66D54E877DC1}" presName="aSpace2" presStyleCnt="0"/>
      <dgm:spPr/>
    </dgm:pt>
    <dgm:pt modelId="{D791D55E-C315-4152-B806-577EFAFE544E}" type="pres">
      <dgm:prSet presAssocID="{1039B31F-C7D2-4B78-AB80-ABE7A0E8A004}" presName="child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597A2B-0742-400C-8205-ACD6C355C2F0}" type="pres">
      <dgm:prSet presAssocID="{1039B31F-C7D2-4B78-AB80-ABE7A0E8A004}" presName="aSpace2" presStyleCnt="0"/>
      <dgm:spPr/>
    </dgm:pt>
    <dgm:pt modelId="{895D5F4D-BD0A-4EB0-9C70-B443C46CDC23}" type="pres">
      <dgm:prSet presAssocID="{E399D615-093B-487C-B3F1-EB1A87558426}" presName="child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CEF33-FFEA-47CF-988C-85AF1597338F}" type="pres">
      <dgm:prSet presAssocID="{76CAFB34-5AF1-4A86-AAB4-215FEC56CA28}" presName="aSpace" presStyleCnt="0"/>
      <dgm:spPr/>
    </dgm:pt>
    <dgm:pt modelId="{AEB73C3F-2062-4550-BDE9-44BA58287065}" type="pres">
      <dgm:prSet presAssocID="{CFEA8E28-6FEF-4B02-A761-FE06BEFA1221}" presName="compNode" presStyleCnt="0"/>
      <dgm:spPr/>
    </dgm:pt>
    <dgm:pt modelId="{C5965F20-E412-4979-A6F4-6029BFE3D917}" type="pres">
      <dgm:prSet presAssocID="{CFEA8E28-6FEF-4B02-A761-FE06BEFA1221}" presName="aNode" presStyleLbl="bgShp" presStyleIdx="2" presStyleCnt="4"/>
      <dgm:spPr/>
      <dgm:t>
        <a:bodyPr/>
        <a:lstStyle/>
        <a:p>
          <a:endParaRPr lang="en-US"/>
        </a:p>
      </dgm:t>
    </dgm:pt>
    <dgm:pt modelId="{E24871D7-FF9F-4D28-921C-BB71235A1FD1}" type="pres">
      <dgm:prSet presAssocID="{CFEA8E28-6FEF-4B02-A761-FE06BEFA1221}" presName="textNode" presStyleLbl="bgShp" presStyleIdx="2" presStyleCnt="4"/>
      <dgm:spPr/>
      <dgm:t>
        <a:bodyPr/>
        <a:lstStyle/>
        <a:p>
          <a:endParaRPr lang="en-US"/>
        </a:p>
      </dgm:t>
    </dgm:pt>
    <dgm:pt modelId="{34A698DF-A864-44C3-861D-00CB37C1B6E9}" type="pres">
      <dgm:prSet presAssocID="{CFEA8E28-6FEF-4B02-A761-FE06BEFA1221}" presName="compChildNode" presStyleCnt="0"/>
      <dgm:spPr/>
    </dgm:pt>
    <dgm:pt modelId="{CEC1CB15-D5CD-4A5F-9B32-B47F74059C9A}" type="pres">
      <dgm:prSet presAssocID="{CFEA8E28-6FEF-4B02-A761-FE06BEFA1221}" presName="theInnerList" presStyleCnt="0"/>
      <dgm:spPr/>
    </dgm:pt>
    <dgm:pt modelId="{41C8788F-E278-4287-A6A9-0D91327944C4}" type="pres">
      <dgm:prSet presAssocID="{F47517A9-E811-4134-9FFE-283AC6BA62FB}" presName="child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AC2B9-665A-422F-B83E-4A7D78187AA6}" type="pres">
      <dgm:prSet presAssocID="{F47517A9-E811-4134-9FFE-283AC6BA62FB}" presName="aSpace2" presStyleCnt="0"/>
      <dgm:spPr/>
    </dgm:pt>
    <dgm:pt modelId="{3F4EA4C2-BECD-4C02-A678-C7587A6F3B54}" type="pres">
      <dgm:prSet presAssocID="{EB50DAD8-2709-47C1-8B13-0F692805DE0D}" presName="child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C5A97A-8534-4E68-B5BD-27F259C655FB}" type="pres">
      <dgm:prSet presAssocID="{EB50DAD8-2709-47C1-8B13-0F692805DE0D}" presName="aSpace2" presStyleCnt="0"/>
      <dgm:spPr/>
    </dgm:pt>
    <dgm:pt modelId="{EE0D4F67-5855-4819-BFBE-AB0448780BDF}" type="pres">
      <dgm:prSet presAssocID="{069E652A-47E2-4920-98DA-9692F7656054}" presName="child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691D8-9379-4352-9518-F0C09705AB20}" type="pres">
      <dgm:prSet presAssocID="{CFEA8E28-6FEF-4B02-A761-FE06BEFA1221}" presName="aSpace" presStyleCnt="0"/>
      <dgm:spPr/>
    </dgm:pt>
    <dgm:pt modelId="{E6900C5C-25AC-416A-A122-4A8A48C7ACB8}" type="pres">
      <dgm:prSet presAssocID="{9793EA59-C8E5-4DEA-8BC2-D303C884AC39}" presName="compNode" presStyleCnt="0"/>
      <dgm:spPr/>
    </dgm:pt>
    <dgm:pt modelId="{58EC5222-AC73-429E-90D5-FAC1CA58A097}" type="pres">
      <dgm:prSet presAssocID="{9793EA59-C8E5-4DEA-8BC2-D303C884AC39}" presName="aNode" presStyleLbl="bgShp" presStyleIdx="3" presStyleCnt="4"/>
      <dgm:spPr/>
      <dgm:t>
        <a:bodyPr/>
        <a:lstStyle/>
        <a:p>
          <a:endParaRPr lang="en-US"/>
        </a:p>
      </dgm:t>
    </dgm:pt>
    <dgm:pt modelId="{D5E13B33-348B-4704-AAF7-2081DF87979F}" type="pres">
      <dgm:prSet presAssocID="{9793EA59-C8E5-4DEA-8BC2-D303C884AC39}" presName="textNode" presStyleLbl="bgShp" presStyleIdx="3" presStyleCnt="4"/>
      <dgm:spPr/>
      <dgm:t>
        <a:bodyPr/>
        <a:lstStyle/>
        <a:p>
          <a:endParaRPr lang="en-US"/>
        </a:p>
      </dgm:t>
    </dgm:pt>
    <dgm:pt modelId="{150613DD-6B26-4FBB-AFAF-3C08FF127E67}" type="pres">
      <dgm:prSet presAssocID="{9793EA59-C8E5-4DEA-8BC2-D303C884AC39}" presName="compChildNode" presStyleCnt="0"/>
      <dgm:spPr/>
    </dgm:pt>
    <dgm:pt modelId="{BD8D8808-046A-418F-9522-8130A97E4312}" type="pres">
      <dgm:prSet presAssocID="{9793EA59-C8E5-4DEA-8BC2-D303C884AC39}" presName="theInnerList" presStyleCnt="0"/>
      <dgm:spPr/>
    </dgm:pt>
    <dgm:pt modelId="{85197188-0772-451C-933B-87551E38718A}" type="pres">
      <dgm:prSet presAssocID="{5BF21FFB-48A2-41A5-89D3-5A021BFFDC81}" presName="child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D8EAB-461A-4A80-AA98-14DD2422BC91}" type="pres">
      <dgm:prSet presAssocID="{5BF21FFB-48A2-41A5-89D3-5A021BFFDC81}" presName="aSpace2" presStyleCnt="0"/>
      <dgm:spPr/>
    </dgm:pt>
    <dgm:pt modelId="{69CF853A-AD80-4FF0-A851-2AB4FC22AF09}" type="pres">
      <dgm:prSet presAssocID="{B891B350-65FF-46F2-899A-66AF2AEAA848}" presName="child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56E02-C550-4C8E-BB8A-8774059D87F0}" type="pres">
      <dgm:prSet presAssocID="{B891B350-65FF-46F2-899A-66AF2AEAA848}" presName="aSpace2" presStyleCnt="0"/>
      <dgm:spPr/>
    </dgm:pt>
    <dgm:pt modelId="{7DC3CAE7-B868-4C2F-93B6-729AFDDDFC6A}" type="pres">
      <dgm:prSet presAssocID="{3E0D6DB8-4173-499A-BCD3-60F3F624177B}" presName="child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236427-952A-44B5-9DB1-09EAEB840453}" srcId="{76CAFB34-5AF1-4A86-AAB4-215FEC56CA28}" destId="{1039B31F-C7D2-4B78-AB80-ABE7A0E8A004}" srcOrd="1" destOrd="0" parTransId="{B387D9BD-F1D7-42EA-BD47-FC1B29D13060}" sibTransId="{BD4E28B8-DAC0-4896-B315-13A3293BDAA6}"/>
    <dgm:cxn modelId="{6C2A4CFE-9432-4F20-BBDB-BD04CADB5CEF}" type="presOf" srcId="{9793EA59-C8E5-4DEA-8BC2-D303C884AC39}" destId="{D5E13B33-348B-4704-AAF7-2081DF87979F}" srcOrd="1" destOrd="0" presId="urn:microsoft.com/office/officeart/2005/8/layout/lProcess2"/>
    <dgm:cxn modelId="{70BC24A0-91B1-4915-B908-6AFA7DCFE2F1}" srcId="{A1FA921A-E44F-4562-86DE-030E8854268D}" destId="{89BC5BE4-D8D8-4968-82A5-71C13A371752}" srcOrd="2" destOrd="0" parTransId="{775C64F3-E068-4B92-977F-8AB42B430162}" sibTransId="{6F9DAACC-C4FA-485D-93BD-BE6770B15EB1}"/>
    <dgm:cxn modelId="{5812A7A8-3061-4A02-B0AC-5E5460A39611}" type="presOf" srcId="{76CAFB34-5AF1-4A86-AAB4-215FEC56CA28}" destId="{09B0DB0A-7FBB-47F5-BCC6-2D4355693AE4}" srcOrd="0" destOrd="0" presId="urn:microsoft.com/office/officeart/2005/8/layout/lProcess2"/>
    <dgm:cxn modelId="{2506608A-C91B-4C28-9005-AC9613DF5F9C}" type="presOf" srcId="{A1FA921A-E44F-4562-86DE-030E8854268D}" destId="{2E9294A6-21AD-4120-8EF2-0C31028D88BB}" srcOrd="0" destOrd="0" presId="urn:microsoft.com/office/officeart/2005/8/layout/lProcess2"/>
    <dgm:cxn modelId="{9B909926-81E6-4617-A275-7B58A6A20924}" srcId="{9793EA59-C8E5-4DEA-8BC2-D303C884AC39}" destId="{5BF21FFB-48A2-41A5-89D3-5A021BFFDC81}" srcOrd="0" destOrd="0" parTransId="{7D9D569A-D0E2-46A2-BF6E-E16E4841E644}" sibTransId="{6F125225-6396-44DA-BCF9-8B80DAFB2954}"/>
    <dgm:cxn modelId="{A68BDFC5-2D64-4B6A-A243-B9E0DBF06652}" type="presOf" srcId="{89BC5BE4-D8D8-4968-82A5-71C13A371752}" destId="{8BD5F0F6-E234-4445-A4ED-C99D79CE517F}" srcOrd="0" destOrd="0" presId="urn:microsoft.com/office/officeart/2005/8/layout/lProcess2"/>
    <dgm:cxn modelId="{B2AEC365-2D8C-4516-828B-5CEB52172393}" type="presOf" srcId="{EEC3E801-33E9-447D-B9D4-66D54E877DC1}" destId="{891C4403-A8BC-4C24-99CB-7B98FBF281B3}" srcOrd="0" destOrd="0" presId="urn:microsoft.com/office/officeart/2005/8/layout/lProcess2"/>
    <dgm:cxn modelId="{BDE61D2C-2372-4DA0-AC60-260E20EC0155}" srcId="{CFEA8E28-6FEF-4B02-A761-FE06BEFA1221}" destId="{EB50DAD8-2709-47C1-8B13-0F692805DE0D}" srcOrd="1" destOrd="0" parTransId="{D91C3F14-D84D-4E48-9DFE-A9C91DD8DC81}" sibTransId="{0A6D8BB0-737C-467C-8283-931B19A64075}"/>
    <dgm:cxn modelId="{6D2B3915-A0B8-45B4-BFD6-951945E814E5}" type="presOf" srcId="{9793EA59-C8E5-4DEA-8BC2-D303C884AC39}" destId="{58EC5222-AC73-429E-90D5-FAC1CA58A097}" srcOrd="0" destOrd="0" presId="urn:microsoft.com/office/officeart/2005/8/layout/lProcess2"/>
    <dgm:cxn modelId="{2C19C8A5-5E30-4AB4-8FBD-A21C57E373C1}" type="presOf" srcId="{CFEA8E28-6FEF-4B02-A761-FE06BEFA1221}" destId="{E24871D7-FF9F-4D28-921C-BB71235A1FD1}" srcOrd="1" destOrd="0" presId="urn:microsoft.com/office/officeart/2005/8/layout/lProcess2"/>
    <dgm:cxn modelId="{727B0EE7-38B5-415E-A84D-35D4BA1E7F0F}" type="presOf" srcId="{CFEA8E28-6FEF-4B02-A761-FE06BEFA1221}" destId="{C5965F20-E412-4979-A6F4-6029BFE3D917}" srcOrd="0" destOrd="0" presId="urn:microsoft.com/office/officeart/2005/8/layout/lProcess2"/>
    <dgm:cxn modelId="{852257D1-29AA-44C7-BC1E-00F413D8548D}" srcId="{E604C0FA-7729-4ECE-90D5-CC5943A1271E}" destId="{9793EA59-C8E5-4DEA-8BC2-D303C884AC39}" srcOrd="3" destOrd="0" parTransId="{58F76D3B-1D2F-4FA6-AE84-3BA6AA9FDE76}" sibTransId="{5BAC1CC6-0E08-4013-BD4D-DD75ED53F3F7}"/>
    <dgm:cxn modelId="{55B1AF47-426B-4AED-BD23-3D0AE7FAF503}" srcId="{CFEA8E28-6FEF-4B02-A761-FE06BEFA1221}" destId="{F47517A9-E811-4134-9FFE-283AC6BA62FB}" srcOrd="0" destOrd="0" parTransId="{B2CA712B-7C35-426A-9CBC-616F5E54FA08}" sibTransId="{A4977346-4005-44DB-AB05-1D206B4EEF06}"/>
    <dgm:cxn modelId="{433974A6-213B-4A81-A5D8-F65D3B9A466C}" type="presOf" srcId="{E399D615-093B-487C-B3F1-EB1A87558426}" destId="{895D5F4D-BD0A-4EB0-9C70-B443C46CDC23}" srcOrd="0" destOrd="0" presId="urn:microsoft.com/office/officeart/2005/8/layout/lProcess2"/>
    <dgm:cxn modelId="{F2B9F914-05DD-4D1E-9A3F-7AADBEA85A02}" srcId="{9793EA59-C8E5-4DEA-8BC2-D303C884AC39}" destId="{3E0D6DB8-4173-499A-BCD3-60F3F624177B}" srcOrd="2" destOrd="0" parTransId="{FBCC1B1F-BA18-4C69-9DE0-51AE3E4C2DB7}" sibTransId="{66BB8822-A11C-4B6A-BDB2-18532BC68E66}"/>
    <dgm:cxn modelId="{F9B6A33C-98E3-44DE-A73C-BAEED3709B01}" type="presOf" srcId="{E604C0FA-7729-4ECE-90D5-CC5943A1271E}" destId="{35C061C4-0D44-4E7C-A97B-8881B73DB759}" srcOrd="0" destOrd="0" presId="urn:microsoft.com/office/officeart/2005/8/layout/lProcess2"/>
    <dgm:cxn modelId="{4EF835D5-77FA-43D0-92DD-B58238CE016E}" srcId="{76CAFB34-5AF1-4A86-AAB4-215FEC56CA28}" destId="{E399D615-093B-487C-B3F1-EB1A87558426}" srcOrd="2" destOrd="0" parTransId="{1124F05E-1FDC-49E3-B533-0F356A8E7622}" sibTransId="{56413BA4-B6B7-4900-B4DB-F36F06510420}"/>
    <dgm:cxn modelId="{582034F5-800B-4C5A-9B2E-3EBC7A39CF79}" srcId="{E604C0FA-7729-4ECE-90D5-CC5943A1271E}" destId="{A1FA921A-E44F-4562-86DE-030E8854268D}" srcOrd="0" destOrd="0" parTransId="{D038F73A-2B66-44BA-BE74-12C79B26717E}" sibTransId="{0B42850A-2D0D-4989-B992-2AF91C763B05}"/>
    <dgm:cxn modelId="{B03ABE21-0E12-44B4-8B8C-3B99F63C88ED}" srcId="{E604C0FA-7729-4ECE-90D5-CC5943A1271E}" destId="{76CAFB34-5AF1-4A86-AAB4-215FEC56CA28}" srcOrd="1" destOrd="0" parTransId="{7849BA6D-5395-414F-8610-904025F55469}" sibTransId="{787C2592-6D8E-4BEE-9B68-5ACB382976C4}"/>
    <dgm:cxn modelId="{4D5B0E0B-7449-4145-B1C5-672F82B270CF}" type="presOf" srcId="{C4F8397A-940C-4815-BC95-7E9F3FCEB3C9}" destId="{70FB7EE4-8844-41F9-8D25-FF0D7E6FDCBE}" srcOrd="0" destOrd="0" presId="urn:microsoft.com/office/officeart/2005/8/layout/lProcess2"/>
    <dgm:cxn modelId="{0D4C6390-0A85-417B-A5F4-8F0F5784AC4F}" srcId="{76CAFB34-5AF1-4A86-AAB4-215FEC56CA28}" destId="{EEC3E801-33E9-447D-B9D4-66D54E877DC1}" srcOrd="0" destOrd="0" parTransId="{89DF6939-3C36-4F47-BEE0-37847E9D10D8}" sibTransId="{9828707E-95B4-4C25-97EA-6DDCA2CC6A8B}"/>
    <dgm:cxn modelId="{E2D6B462-6B74-4E2D-87B7-55A4FC40BA6F}" type="presOf" srcId="{1039B31F-C7D2-4B78-AB80-ABE7A0E8A004}" destId="{D791D55E-C315-4152-B806-577EFAFE544E}" srcOrd="0" destOrd="0" presId="urn:microsoft.com/office/officeart/2005/8/layout/lProcess2"/>
    <dgm:cxn modelId="{FA6D4547-CA6F-405F-95F0-E3483C373B76}" srcId="{CFEA8E28-6FEF-4B02-A761-FE06BEFA1221}" destId="{069E652A-47E2-4920-98DA-9692F7656054}" srcOrd="2" destOrd="0" parTransId="{2F20691C-1311-490A-943E-3448EE4BE8B4}" sibTransId="{9A103D32-B669-4854-A5EC-2644ECD82125}"/>
    <dgm:cxn modelId="{E61A5F04-0755-4D1D-AD85-DEF39E9A8559}" type="presOf" srcId="{BE9BCD37-D36E-46CC-A7D2-84C9119E2D8F}" destId="{6CD61E31-949C-40FC-B16B-8B7E81D2F369}" srcOrd="0" destOrd="0" presId="urn:microsoft.com/office/officeart/2005/8/layout/lProcess2"/>
    <dgm:cxn modelId="{32C7EB04-61EC-4BA0-BF91-8FA9DF539EBF}" srcId="{A1FA921A-E44F-4562-86DE-030E8854268D}" destId="{C4F8397A-940C-4815-BC95-7E9F3FCEB3C9}" srcOrd="0" destOrd="0" parTransId="{5296E4FB-83D7-4213-AE18-E89CBFEC1B70}" sibTransId="{871E0982-3047-4A79-A717-C7F12E74A3D0}"/>
    <dgm:cxn modelId="{D0B531C7-42A1-4898-9CF4-F6A6837C1C3D}" type="presOf" srcId="{3E0D6DB8-4173-499A-BCD3-60F3F624177B}" destId="{7DC3CAE7-B868-4C2F-93B6-729AFDDDFC6A}" srcOrd="0" destOrd="0" presId="urn:microsoft.com/office/officeart/2005/8/layout/lProcess2"/>
    <dgm:cxn modelId="{639EB723-631E-4BA7-9E4B-26613BD34816}" type="presOf" srcId="{A1FA921A-E44F-4562-86DE-030E8854268D}" destId="{35BA0D3A-5F2F-49DB-9D86-936AD7C50940}" srcOrd="1" destOrd="0" presId="urn:microsoft.com/office/officeart/2005/8/layout/lProcess2"/>
    <dgm:cxn modelId="{18591CAC-D7AD-43CC-A10E-C9C015BF3657}" type="presOf" srcId="{5BF21FFB-48A2-41A5-89D3-5A021BFFDC81}" destId="{85197188-0772-451C-933B-87551E38718A}" srcOrd="0" destOrd="0" presId="urn:microsoft.com/office/officeart/2005/8/layout/lProcess2"/>
    <dgm:cxn modelId="{FDC7ECFC-C75E-4F53-8A0F-F09FD615C8FE}" type="presOf" srcId="{EB50DAD8-2709-47C1-8B13-0F692805DE0D}" destId="{3F4EA4C2-BECD-4C02-A678-C7587A6F3B54}" srcOrd="0" destOrd="0" presId="urn:microsoft.com/office/officeart/2005/8/layout/lProcess2"/>
    <dgm:cxn modelId="{25FB2069-58C3-4405-B0D4-776A9E2E9786}" type="presOf" srcId="{76CAFB34-5AF1-4A86-AAB4-215FEC56CA28}" destId="{6C18111B-352F-45AA-9D69-BB7C61B3005F}" srcOrd="1" destOrd="0" presId="urn:microsoft.com/office/officeart/2005/8/layout/lProcess2"/>
    <dgm:cxn modelId="{35B22BA9-8788-4F67-A708-2E3643994100}" type="presOf" srcId="{069E652A-47E2-4920-98DA-9692F7656054}" destId="{EE0D4F67-5855-4819-BFBE-AB0448780BDF}" srcOrd="0" destOrd="0" presId="urn:microsoft.com/office/officeart/2005/8/layout/lProcess2"/>
    <dgm:cxn modelId="{D66A5992-0EA5-4752-B676-2E1EBC4BD25A}" srcId="{E604C0FA-7729-4ECE-90D5-CC5943A1271E}" destId="{CFEA8E28-6FEF-4B02-A761-FE06BEFA1221}" srcOrd="2" destOrd="0" parTransId="{E7C6356A-7D77-4216-8FDC-5C2A3D17EDF3}" sibTransId="{FC03F82D-6390-453E-8257-9C443E2FF013}"/>
    <dgm:cxn modelId="{B1BB85D2-29D8-4939-B8CB-752FE16C1851}" srcId="{9793EA59-C8E5-4DEA-8BC2-D303C884AC39}" destId="{B891B350-65FF-46F2-899A-66AF2AEAA848}" srcOrd="1" destOrd="0" parTransId="{8225CEC2-AFC1-41B8-99C7-00392FA61710}" sibTransId="{FADF2B6C-1E37-403A-BF1C-6737D078B866}"/>
    <dgm:cxn modelId="{99DC6024-C863-4B99-82FC-68705CBE025F}" type="presOf" srcId="{B891B350-65FF-46F2-899A-66AF2AEAA848}" destId="{69CF853A-AD80-4FF0-A851-2AB4FC22AF09}" srcOrd="0" destOrd="0" presId="urn:microsoft.com/office/officeart/2005/8/layout/lProcess2"/>
    <dgm:cxn modelId="{DE767A29-4E53-41EE-8B04-53DFB03472CD}" srcId="{A1FA921A-E44F-4562-86DE-030E8854268D}" destId="{BE9BCD37-D36E-46CC-A7D2-84C9119E2D8F}" srcOrd="1" destOrd="0" parTransId="{B5B8B4D8-61C7-4B3D-8877-BBBC1BA956CD}" sibTransId="{3D7994DE-BEBA-4161-802A-F47FF4CCBF8E}"/>
    <dgm:cxn modelId="{5E0D799B-FD1B-4A2B-82FE-0123012FF9BC}" type="presOf" srcId="{F47517A9-E811-4134-9FFE-283AC6BA62FB}" destId="{41C8788F-E278-4287-A6A9-0D91327944C4}" srcOrd="0" destOrd="0" presId="urn:microsoft.com/office/officeart/2005/8/layout/lProcess2"/>
    <dgm:cxn modelId="{D1A28C3E-3EE5-4241-B046-546D0E89DA47}" type="presParOf" srcId="{35C061C4-0D44-4E7C-A97B-8881B73DB759}" destId="{1D4544C9-3CC2-4B20-8416-9EEB1F02E424}" srcOrd="0" destOrd="0" presId="urn:microsoft.com/office/officeart/2005/8/layout/lProcess2"/>
    <dgm:cxn modelId="{C3A2A74B-92D6-4232-83A9-5AB8BDFF6FE4}" type="presParOf" srcId="{1D4544C9-3CC2-4B20-8416-9EEB1F02E424}" destId="{2E9294A6-21AD-4120-8EF2-0C31028D88BB}" srcOrd="0" destOrd="0" presId="urn:microsoft.com/office/officeart/2005/8/layout/lProcess2"/>
    <dgm:cxn modelId="{D59895C5-17C1-41F9-B6DC-B288F3B9D2F4}" type="presParOf" srcId="{1D4544C9-3CC2-4B20-8416-9EEB1F02E424}" destId="{35BA0D3A-5F2F-49DB-9D86-936AD7C50940}" srcOrd="1" destOrd="0" presId="urn:microsoft.com/office/officeart/2005/8/layout/lProcess2"/>
    <dgm:cxn modelId="{FFF2E9D4-05D2-4FBB-A447-A0F4A7C15741}" type="presParOf" srcId="{1D4544C9-3CC2-4B20-8416-9EEB1F02E424}" destId="{2119A180-7DBB-4955-BD9C-956B90564504}" srcOrd="2" destOrd="0" presId="urn:microsoft.com/office/officeart/2005/8/layout/lProcess2"/>
    <dgm:cxn modelId="{7C371EF2-4A88-478A-A02E-B56806650FF6}" type="presParOf" srcId="{2119A180-7DBB-4955-BD9C-956B90564504}" destId="{D52A8BD7-0B8B-4BD8-84D6-6039A294D4D4}" srcOrd="0" destOrd="0" presId="urn:microsoft.com/office/officeart/2005/8/layout/lProcess2"/>
    <dgm:cxn modelId="{85D2FDC4-12D7-437F-8830-E70A6B918CB0}" type="presParOf" srcId="{D52A8BD7-0B8B-4BD8-84D6-6039A294D4D4}" destId="{70FB7EE4-8844-41F9-8D25-FF0D7E6FDCBE}" srcOrd="0" destOrd="0" presId="urn:microsoft.com/office/officeart/2005/8/layout/lProcess2"/>
    <dgm:cxn modelId="{0F5B151A-A1F3-460A-8BB9-0D9A747E0EA7}" type="presParOf" srcId="{D52A8BD7-0B8B-4BD8-84D6-6039A294D4D4}" destId="{C6EB7810-2F20-4F10-9960-CF52D542AFF3}" srcOrd="1" destOrd="0" presId="urn:microsoft.com/office/officeart/2005/8/layout/lProcess2"/>
    <dgm:cxn modelId="{5E61E96A-D085-49E8-A4E0-940B7931FC53}" type="presParOf" srcId="{D52A8BD7-0B8B-4BD8-84D6-6039A294D4D4}" destId="{6CD61E31-949C-40FC-B16B-8B7E81D2F369}" srcOrd="2" destOrd="0" presId="urn:microsoft.com/office/officeart/2005/8/layout/lProcess2"/>
    <dgm:cxn modelId="{40C62556-D7A6-4BF4-9D2A-3BA9ECA86BCF}" type="presParOf" srcId="{D52A8BD7-0B8B-4BD8-84D6-6039A294D4D4}" destId="{A89AF0E2-AFB3-43B9-88B4-003511793AAF}" srcOrd="3" destOrd="0" presId="urn:microsoft.com/office/officeart/2005/8/layout/lProcess2"/>
    <dgm:cxn modelId="{2674BB67-3795-426D-9DD3-0964F24F2CF9}" type="presParOf" srcId="{D52A8BD7-0B8B-4BD8-84D6-6039A294D4D4}" destId="{8BD5F0F6-E234-4445-A4ED-C99D79CE517F}" srcOrd="4" destOrd="0" presId="urn:microsoft.com/office/officeart/2005/8/layout/lProcess2"/>
    <dgm:cxn modelId="{9AE2E835-17EF-429D-9850-38EFAB9D5876}" type="presParOf" srcId="{35C061C4-0D44-4E7C-A97B-8881B73DB759}" destId="{C6060AD9-7528-414C-8892-5C827876A781}" srcOrd="1" destOrd="0" presId="urn:microsoft.com/office/officeart/2005/8/layout/lProcess2"/>
    <dgm:cxn modelId="{770F2A59-AF08-424E-9FB7-3D6C48D3C9B4}" type="presParOf" srcId="{35C061C4-0D44-4E7C-A97B-8881B73DB759}" destId="{6FB39F7C-2B6B-4128-8355-73FBF8DC7696}" srcOrd="2" destOrd="0" presId="urn:microsoft.com/office/officeart/2005/8/layout/lProcess2"/>
    <dgm:cxn modelId="{67F4A2C7-6459-4372-B537-4B893B7EADEC}" type="presParOf" srcId="{6FB39F7C-2B6B-4128-8355-73FBF8DC7696}" destId="{09B0DB0A-7FBB-47F5-BCC6-2D4355693AE4}" srcOrd="0" destOrd="0" presId="urn:microsoft.com/office/officeart/2005/8/layout/lProcess2"/>
    <dgm:cxn modelId="{84367210-94B0-4FF0-B463-6793D666BE85}" type="presParOf" srcId="{6FB39F7C-2B6B-4128-8355-73FBF8DC7696}" destId="{6C18111B-352F-45AA-9D69-BB7C61B3005F}" srcOrd="1" destOrd="0" presId="urn:microsoft.com/office/officeart/2005/8/layout/lProcess2"/>
    <dgm:cxn modelId="{25F07E34-22A6-4330-A4F4-A6E311DBBE4E}" type="presParOf" srcId="{6FB39F7C-2B6B-4128-8355-73FBF8DC7696}" destId="{1B666BE0-62F9-44AF-92DB-6819971F6055}" srcOrd="2" destOrd="0" presId="urn:microsoft.com/office/officeart/2005/8/layout/lProcess2"/>
    <dgm:cxn modelId="{D6CDB440-0974-4AD5-9F4E-6463D45998E4}" type="presParOf" srcId="{1B666BE0-62F9-44AF-92DB-6819971F6055}" destId="{E93CD27F-D505-4591-BE3D-BFBB7CB93BC9}" srcOrd="0" destOrd="0" presId="urn:microsoft.com/office/officeart/2005/8/layout/lProcess2"/>
    <dgm:cxn modelId="{B415BA60-B744-496F-8625-462F07F091F2}" type="presParOf" srcId="{E93CD27F-D505-4591-BE3D-BFBB7CB93BC9}" destId="{891C4403-A8BC-4C24-99CB-7B98FBF281B3}" srcOrd="0" destOrd="0" presId="urn:microsoft.com/office/officeart/2005/8/layout/lProcess2"/>
    <dgm:cxn modelId="{FE30889D-80E3-47D9-895E-E6021FED2B2A}" type="presParOf" srcId="{E93CD27F-D505-4591-BE3D-BFBB7CB93BC9}" destId="{A4BDD5D8-FC3C-4173-BDA3-E61A90C6B70C}" srcOrd="1" destOrd="0" presId="urn:microsoft.com/office/officeart/2005/8/layout/lProcess2"/>
    <dgm:cxn modelId="{42D12196-FC83-4A2D-98DB-CE3C0662211D}" type="presParOf" srcId="{E93CD27F-D505-4591-BE3D-BFBB7CB93BC9}" destId="{D791D55E-C315-4152-B806-577EFAFE544E}" srcOrd="2" destOrd="0" presId="urn:microsoft.com/office/officeart/2005/8/layout/lProcess2"/>
    <dgm:cxn modelId="{EECDDCE6-8167-42DD-AF04-670291AD3C71}" type="presParOf" srcId="{E93CD27F-D505-4591-BE3D-BFBB7CB93BC9}" destId="{4A597A2B-0742-400C-8205-ACD6C355C2F0}" srcOrd="3" destOrd="0" presId="urn:microsoft.com/office/officeart/2005/8/layout/lProcess2"/>
    <dgm:cxn modelId="{66EDDF51-2FD0-487C-97E8-08EFFE9A0A4E}" type="presParOf" srcId="{E93CD27F-D505-4591-BE3D-BFBB7CB93BC9}" destId="{895D5F4D-BD0A-4EB0-9C70-B443C46CDC23}" srcOrd="4" destOrd="0" presId="urn:microsoft.com/office/officeart/2005/8/layout/lProcess2"/>
    <dgm:cxn modelId="{2F22E6FD-37B9-47A5-9295-6E1950D82DF3}" type="presParOf" srcId="{35C061C4-0D44-4E7C-A97B-8881B73DB759}" destId="{7A0CEF33-FFEA-47CF-988C-85AF1597338F}" srcOrd="3" destOrd="0" presId="urn:microsoft.com/office/officeart/2005/8/layout/lProcess2"/>
    <dgm:cxn modelId="{19177D50-BB18-4743-9493-94AB82C141CD}" type="presParOf" srcId="{35C061C4-0D44-4E7C-A97B-8881B73DB759}" destId="{AEB73C3F-2062-4550-BDE9-44BA58287065}" srcOrd="4" destOrd="0" presId="urn:microsoft.com/office/officeart/2005/8/layout/lProcess2"/>
    <dgm:cxn modelId="{E45F36FA-E19F-4045-88F4-20AB3291586F}" type="presParOf" srcId="{AEB73C3F-2062-4550-BDE9-44BA58287065}" destId="{C5965F20-E412-4979-A6F4-6029BFE3D917}" srcOrd="0" destOrd="0" presId="urn:microsoft.com/office/officeart/2005/8/layout/lProcess2"/>
    <dgm:cxn modelId="{1D17A503-AB60-4398-9DA6-3010A0C63E0D}" type="presParOf" srcId="{AEB73C3F-2062-4550-BDE9-44BA58287065}" destId="{E24871D7-FF9F-4D28-921C-BB71235A1FD1}" srcOrd="1" destOrd="0" presId="urn:microsoft.com/office/officeart/2005/8/layout/lProcess2"/>
    <dgm:cxn modelId="{CC8C22AF-C251-4EB0-8778-2D1EF08F2C38}" type="presParOf" srcId="{AEB73C3F-2062-4550-BDE9-44BA58287065}" destId="{34A698DF-A864-44C3-861D-00CB37C1B6E9}" srcOrd="2" destOrd="0" presId="urn:microsoft.com/office/officeart/2005/8/layout/lProcess2"/>
    <dgm:cxn modelId="{3A9E5E3D-E612-465E-8E23-14B43A27FE15}" type="presParOf" srcId="{34A698DF-A864-44C3-861D-00CB37C1B6E9}" destId="{CEC1CB15-D5CD-4A5F-9B32-B47F74059C9A}" srcOrd="0" destOrd="0" presId="urn:microsoft.com/office/officeart/2005/8/layout/lProcess2"/>
    <dgm:cxn modelId="{DBF3428C-794F-48D4-9554-E18FE5F2206F}" type="presParOf" srcId="{CEC1CB15-D5CD-4A5F-9B32-B47F74059C9A}" destId="{41C8788F-E278-4287-A6A9-0D91327944C4}" srcOrd="0" destOrd="0" presId="urn:microsoft.com/office/officeart/2005/8/layout/lProcess2"/>
    <dgm:cxn modelId="{E29B7018-F57C-4DB0-ADCE-421BDDFA4A1D}" type="presParOf" srcId="{CEC1CB15-D5CD-4A5F-9B32-B47F74059C9A}" destId="{528AC2B9-665A-422F-B83E-4A7D78187AA6}" srcOrd="1" destOrd="0" presId="urn:microsoft.com/office/officeart/2005/8/layout/lProcess2"/>
    <dgm:cxn modelId="{49DDF22F-151B-4CF9-8471-15B59F5E6F2C}" type="presParOf" srcId="{CEC1CB15-D5CD-4A5F-9B32-B47F74059C9A}" destId="{3F4EA4C2-BECD-4C02-A678-C7587A6F3B54}" srcOrd="2" destOrd="0" presId="urn:microsoft.com/office/officeart/2005/8/layout/lProcess2"/>
    <dgm:cxn modelId="{B9EB3E9A-DDA5-419B-88E1-6ACA1D3CA31F}" type="presParOf" srcId="{CEC1CB15-D5CD-4A5F-9B32-B47F74059C9A}" destId="{DCC5A97A-8534-4E68-B5BD-27F259C655FB}" srcOrd="3" destOrd="0" presId="urn:microsoft.com/office/officeart/2005/8/layout/lProcess2"/>
    <dgm:cxn modelId="{4120F24C-E8AD-4207-849E-C1F6032945C1}" type="presParOf" srcId="{CEC1CB15-D5CD-4A5F-9B32-B47F74059C9A}" destId="{EE0D4F67-5855-4819-BFBE-AB0448780BDF}" srcOrd="4" destOrd="0" presId="urn:microsoft.com/office/officeart/2005/8/layout/lProcess2"/>
    <dgm:cxn modelId="{B1DFBDD4-4917-4C80-9523-628105694D30}" type="presParOf" srcId="{35C061C4-0D44-4E7C-A97B-8881B73DB759}" destId="{43D691D8-9379-4352-9518-F0C09705AB20}" srcOrd="5" destOrd="0" presId="urn:microsoft.com/office/officeart/2005/8/layout/lProcess2"/>
    <dgm:cxn modelId="{486D915E-7A66-4606-B8B1-BEF4BF98993B}" type="presParOf" srcId="{35C061C4-0D44-4E7C-A97B-8881B73DB759}" destId="{E6900C5C-25AC-416A-A122-4A8A48C7ACB8}" srcOrd="6" destOrd="0" presId="urn:microsoft.com/office/officeart/2005/8/layout/lProcess2"/>
    <dgm:cxn modelId="{5B954A07-3A37-452B-9A87-6781045147C9}" type="presParOf" srcId="{E6900C5C-25AC-416A-A122-4A8A48C7ACB8}" destId="{58EC5222-AC73-429E-90D5-FAC1CA58A097}" srcOrd="0" destOrd="0" presId="urn:microsoft.com/office/officeart/2005/8/layout/lProcess2"/>
    <dgm:cxn modelId="{F480B476-3132-4858-9591-28D050C2B3A9}" type="presParOf" srcId="{E6900C5C-25AC-416A-A122-4A8A48C7ACB8}" destId="{D5E13B33-348B-4704-AAF7-2081DF87979F}" srcOrd="1" destOrd="0" presId="urn:microsoft.com/office/officeart/2005/8/layout/lProcess2"/>
    <dgm:cxn modelId="{D8D77F46-B6AA-4225-ADD1-EFF42E99A858}" type="presParOf" srcId="{E6900C5C-25AC-416A-A122-4A8A48C7ACB8}" destId="{150613DD-6B26-4FBB-AFAF-3C08FF127E67}" srcOrd="2" destOrd="0" presId="urn:microsoft.com/office/officeart/2005/8/layout/lProcess2"/>
    <dgm:cxn modelId="{4978C822-3D8D-40FE-A3E1-7C77B955767B}" type="presParOf" srcId="{150613DD-6B26-4FBB-AFAF-3C08FF127E67}" destId="{BD8D8808-046A-418F-9522-8130A97E4312}" srcOrd="0" destOrd="0" presId="urn:microsoft.com/office/officeart/2005/8/layout/lProcess2"/>
    <dgm:cxn modelId="{C4566110-24DD-4C53-9D73-07F360F32920}" type="presParOf" srcId="{BD8D8808-046A-418F-9522-8130A97E4312}" destId="{85197188-0772-451C-933B-87551E38718A}" srcOrd="0" destOrd="0" presId="urn:microsoft.com/office/officeart/2005/8/layout/lProcess2"/>
    <dgm:cxn modelId="{2576D722-CDDB-4BE8-BCD1-3C16A30D3707}" type="presParOf" srcId="{BD8D8808-046A-418F-9522-8130A97E4312}" destId="{3D8D8EAB-461A-4A80-AA98-14DD2422BC91}" srcOrd="1" destOrd="0" presId="urn:microsoft.com/office/officeart/2005/8/layout/lProcess2"/>
    <dgm:cxn modelId="{B6F159AE-C89B-405D-9ABC-F147350E0E69}" type="presParOf" srcId="{BD8D8808-046A-418F-9522-8130A97E4312}" destId="{69CF853A-AD80-4FF0-A851-2AB4FC22AF09}" srcOrd="2" destOrd="0" presId="urn:microsoft.com/office/officeart/2005/8/layout/lProcess2"/>
    <dgm:cxn modelId="{344C3FF8-4694-4D39-ACF7-2C85E28B47D6}" type="presParOf" srcId="{BD8D8808-046A-418F-9522-8130A97E4312}" destId="{E0456E02-C550-4C8E-BB8A-8774059D87F0}" srcOrd="3" destOrd="0" presId="urn:microsoft.com/office/officeart/2005/8/layout/lProcess2"/>
    <dgm:cxn modelId="{58B23E2A-407C-41E7-A1E7-3062E85875D7}" type="presParOf" srcId="{BD8D8808-046A-418F-9522-8130A97E4312}" destId="{7DC3CAE7-B868-4C2F-93B6-729AFDDDFC6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1EFFDF-23AF-4FC4-98F4-49F479DFDB9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9C0C28-C6D7-49C1-8388-21327EC7AB82}">
      <dgm:prSet phldrT="[Text]"/>
      <dgm:spPr/>
      <dgm:t>
        <a:bodyPr/>
        <a:lstStyle/>
        <a:p>
          <a:r>
            <a:rPr lang="en-US" dirty="0"/>
            <a:t>8 </a:t>
          </a:r>
          <a:r>
            <a:rPr lang="en-US" dirty="0" smtClean="0"/>
            <a:t>North East</a:t>
          </a:r>
          <a:endParaRPr lang="en-US" dirty="0"/>
        </a:p>
      </dgm:t>
    </dgm:pt>
    <dgm:pt modelId="{1935296B-1931-4409-AF73-2988BAD7892D}" type="parTrans" cxnId="{8A6AA9B1-6C3A-419D-A5AE-9F72E23F74D0}">
      <dgm:prSet/>
      <dgm:spPr/>
      <dgm:t>
        <a:bodyPr/>
        <a:lstStyle/>
        <a:p>
          <a:endParaRPr lang="en-US"/>
        </a:p>
      </dgm:t>
    </dgm:pt>
    <dgm:pt modelId="{BECC31E4-7F3D-401B-8214-844BFA9F0AAD}" type="sibTrans" cxnId="{8A6AA9B1-6C3A-419D-A5AE-9F72E23F74D0}">
      <dgm:prSet/>
      <dgm:spPr/>
      <dgm:t>
        <a:bodyPr/>
        <a:lstStyle/>
        <a:p>
          <a:endParaRPr lang="en-US"/>
        </a:p>
      </dgm:t>
    </dgm:pt>
    <dgm:pt modelId="{85834E51-FA0C-4981-8A74-75FC3B00717B}">
      <dgm:prSet/>
      <dgm:spPr/>
      <dgm:t>
        <a:bodyPr/>
        <a:lstStyle/>
        <a:p>
          <a:r>
            <a:rPr lang="en-US" u="sng" dirty="0"/>
            <a:t>Arunachal Pradesh</a:t>
          </a:r>
        </a:p>
      </dgm:t>
    </dgm:pt>
    <dgm:pt modelId="{F9746D0F-E253-4369-824C-0B6B4C7B384C}" type="parTrans" cxnId="{97F2D23A-4382-49FC-AA84-5CFA83C84258}">
      <dgm:prSet/>
      <dgm:spPr/>
      <dgm:t>
        <a:bodyPr/>
        <a:lstStyle/>
        <a:p>
          <a:endParaRPr lang="en-US"/>
        </a:p>
      </dgm:t>
    </dgm:pt>
    <dgm:pt modelId="{16F6D720-CB94-47B4-924C-D927F80AF036}" type="sibTrans" cxnId="{97F2D23A-4382-49FC-AA84-5CFA83C84258}">
      <dgm:prSet/>
      <dgm:spPr/>
      <dgm:t>
        <a:bodyPr/>
        <a:lstStyle/>
        <a:p>
          <a:endParaRPr lang="en-US"/>
        </a:p>
      </dgm:t>
    </dgm:pt>
    <dgm:pt modelId="{56BBC474-49DE-44AA-980B-B40B561166F2}">
      <dgm:prSet/>
      <dgm:spPr/>
      <dgm:t>
        <a:bodyPr/>
        <a:lstStyle/>
        <a:p>
          <a:r>
            <a:rPr lang="en-US" dirty="0"/>
            <a:t>Assam</a:t>
          </a:r>
        </a:p>
      </dgm:t>
    </dgm:pt>
    <dgm:pt modelId="{3B2289A6-3014-4A9D-8130-DE3295DBB819}" type="parTrans" cxnId="{1E65F2A8-91A6-47B6-98A3-7471E5C2D685}">
      <dgm:prSet/>
      <dgm:spPr/>
      <dgm:t>
        <a:bodyPr/>
        <a:lstStyle/>
        <a:p>
          <a:endParaRPr lang="en-US"/>
        </a:p>
      </dgm:t>
    </dgm:pt>
    <dgm:pt modelId="{6D482B98-B162-4D6C-A026-ABC490AEC744}" type="sibTrans" cxnId="{1E65F2A8-91A6-47B6-98A3-7471E5C2D685}">
      <dgm:prSet/>
      <dgm:spPr/>
      <dgm:t>
        <a:bodyPr/>
        <a:lstStyle/>
        <a:p>
          <a:endParaRPr lang="en-US"/>
        </a:p>
      </dgm:t>
    </dgm:pt>
    <dgm:pt modelId="{33D0CE35-AB9F-455F-8C3C-0ECC64DF5F44}">
      <dgm:prSet/>
      <dgm:spPr/>
      <dgm:t>
        <a:bodyPr/>
        <a:lstStyle/>
        <a:p>
          <a:r>
            <a:rPr lang="en-US"/>
            <a:t>Manipur</a:t>
          </a:r>
        </a:p>
      </dgm:t>
    </dgm:pt>
    <dgm:pt modelId="{7D619DE3-19EE-4C98-9578-BB5E876D0094}" type="parTrans" cxnId="{1AAB746D-7EE0-4FA1-BDB3-7B885472093D}">
      <dgm:prSet/>
      <dgm:spPr/>
      <dgm:t>
        <a:bodyPr/>
        <a:lstStyle/>
        <a:p>
          <a:endParaRPr lang="en-US"/>
        </a:p>
      </dgm:t>
    </dgm:pt>
    <dgm:pt modelId="{CBF4BF36-512E-456B-9DB6-EB159F9114D1}" type="sibTrans" cxnId="{1AAB746D-7EE0-4FA1-BDB3-7B885472093D}">
      <dgm:prSet/>
      <dgm:spPr/>
      <dgm:t>
        <a:bodyPr/>
        <a:lstStyle/>
        <a:p>
          <a:endParaRPr lang="en-US"/>
        </a:p>
      </dgm:t>
    </dgm:pt>
    <dgm:pt modelId="{15D45B06-8613-4E38-B081-EAED5C1F02AF}">
      <dgm:prSet/>
      <dgm:spPr/>
      <dgm:t>
        <a:bodyPr/>
        <a:lstStyle/>
        <a:p>
          <a:r>
            <a:rPr lang="en-US"/>
            <a:t>Meghalaya</a:t>
          </a:r>
        </a:p>
      </dgm:t>
    </dgm:pt>
    <dgm:pt modelId="{66A1E7D4-573C-467D-A2DB-CDC7A460DFED}" type="parTrans" cxnId="{A3618E33-D125-4A4C-AF6D-E4D437B02900}">
      <dgm:prSet/>
      <dgm:spPr/>
      <dgm:t>
        <a:bodyPr/>
        <a:lstStyle/>
        <a:p>
          <a:endParaRPr lang="en-US"/>
        </a:p>
      </dgm:t>
    </dgm:pt>
    <dgm:pt modelId="{030AA921-58A2-4D9A-95FC-50182BB074F0}" type="sibTrans" cxnId="{A3618E33-D125-4A4C-AF6D-E4D437B02900}">
      <dgm:prSet/>
      <dgm:spPr/>
      <dgm:t>
        <a:bodyPr/>
        <a:lstStyle/>
        <a:p>
          <a:endParaRPr lang="en-US"/>
        </a:p>
      </dgm:t>
    </dgm:pt>
    <dgm:pt modelId="{ED397937-B022-46D9-A5F4-08807625906D}">
      <dgm:prSet/>
      <dgm:spPr/>
      <dgm:t>
        <a:bodyPr/>
        <a:lstStyle/>
        <a:p>
          <a:r>
            <a:rPr lang="en-US"/>
            <a:t>Mizoram</a:t>
          </a:r>
        </a:p>
      </dgm:t>
    </dgm:pt>
    <dgm:pt modelId="{81A098AD-C89E-4988-AB03-8A5009AEC3A9}" type="parTrans" cxnId="{030427DC-DC1D-4A92-A5B1-7CDC8646ED4D}">
      <dgm:prSet/>
      <dgm:spPr/>
      <dgm:t>
        <a:bodyPr/>
        <a:lstStyle/>
        <a:p>
          <a:endParaRPr lang="en-US"/>
        </a:p>
      </dgm:t>
    </dgm:pt>
    <dgm:pt modelId="{8570DA5B-819E-4647-987C-57278D3156DC}" type="sibTrans" cxnId="{030427DC-DC1D-4A92-A5B1-7CDC8646ED4D}">
      <dgm:prSet/>
      <dgm:spPr/>
      <dgm:t>
        <a:bodyPr/>
        <a:lstStyle/>
        <a:p>
          <a:endParaRPr lang="en-US"/>
        </a:p>
      </dgm:t>
    </dgm:pt>
    <dgm:pt modelId="{06ADA736-0D17-4321-BFAE-1884DB058C6E}">
      <dgm:prSet/>
      <dgm:spPr/>
      <dgm:t>
        <a:bodyPr/>
        <a:lstStyle/>
        <a:p>
          <a:r>
            <a:rPr lang="en-US"/>
            <a:t>Nagaland</a:t>
          </a:r>
        </a:p>
      </dgm:t>
    </dgm:pt>
    <dgm:pt modelId="{7F9ECE3F-01FC-491A-8CED-C08E984F5C33}" type="parTrans" cxnId="{5451578E-0F95-4281-9CC5-A4C4DAC7813A}">
      <dgm:prSet/>
      <dgm:spPr/>
      <dgm:t>
        <a:bodyPr/>
        <a:lstStyle/>
        <a:p>
          <a:endParaRPr lang="en-US"/>
        </a:p>
      </dgm:t>
    </dgm:pt>
    <dgm:pt modelId="{406E2344-5567-46CC-8E51-85C410DDBD23}" type="sibTrans" cxnId="{5451578E-0F95-4281-9CC5-A4C4DAC7813A}">
      <dgm:prSet/>
      <dgm:spPr/>
      <dgm:t>
        <a:bodyPr/>
        <a:lstStyle/>
        <a:p>
          <a:endParaRPr lang="en-US"/>
        </a:p>
      </dgm:t>
    </dgm:pt>
    <dgm:pt modelId="{5359379B-95C1-468D-9DFA-4B011DC91731}">
      <dgm:prSet/>
      <dgm:spPr/>
      <dgm:t>
        <a:bodyPr/>
        <a:lstStyle/>
        <a:p>
          <a:r>
            <a:rPr lang="en-US"/>
            <a:t>Sikkim</a:t>
          </a:r>
        </a:p>
      </dgm:t>
    </dgm:pt>
    <dgm:pt modelId="{3E6BCADE-E8FF-4FF2-89F7-10F6300E0891}" type="parTrans" cxnId="{6C6C2824-0677-40CF-9B46-F1A19A9623EC}">
      <dgm:prSet/>
      <dgm:spPr/>
      <dgm:t>
        <a:bodyPr/>
        <a:lstStyle/>
        <a:p>
          <a:endParaRPr lang="en-US"/>
        </a:p>
      </dgm:t>
    </dgm:pt>
    <dgm:pt modelId="{F9118099-E2FD-4A7F-BA2A-05C5E7D429BD}" type="sibTrans" cxnId="{6C6C2824-0677-40CF-9B46-F1A19A9623EC}">
      <dgm:prSet/>
      <dgm:spPr/>
      <dgm:t>
        <a:bodyPr/>
        <a:lstStyle/>
        <a:p>
          <a:endParaRPr lang="en-US"/>
        </a:p>
      </dgm:t>
    </dgm:pt>
    <dgm:pt modelId="{1D03EA95-A7A4-4E13-81F6-BF3C7ABC0A54}">
      <dgm:prSet/>
      <dgm:spPr/>
      <dgm:t>
        <a:bodyPr/>
        <a:lstStyle/>
        <a:p>
          <a:r>
            <a:rPr lang="en-US"/>
            <a:t>Tripura</a:t>
          </a:r>
        </a:p>
      </dgm:t>
    </dgm:pt>
    <dgm:pt modelId="{C9A48711-6F7E-47FE-B0C8-F8FED987EE20}" type="parTrans" cxnId="{4166B406-F610-442E-950F-F51A57A5B9F8}">
      <dgm:prSet/>
      <dgm:spPr/>
      <dgm:t>
        <a:bodyPr/>
        <a:lstStyle/>
        <a:p>
          <a:endParaRPr lang="en-US"/>
        </a:p>
      </dgm:t>
    </dgm:pt>
    <dgm:pt modelId="{3AC4FBC6-089D-487A-9494-A70B0FC89A29}" type="sibTrans" cxnId="{4166B406-F610-442E-950F-F51A57A5B9F8}">
      <dgm:prSet/>
      <dgm:spPr/>
      <dgm:t>
        <a:bodyPr/>
        <a:lstStyle/>
        <a:p>
          <a:endParaRPr lang="en-US"/>
        </a:p>
      </dgm:t>
    </dgm:pt>
    <dgm:pt modelId="{63A8DDC3-31BA-4A15-AC30-BAEA525BCC9C}">
      <dgm:prSet/>
      <dgm:spPr/>
      <dgm:t>
        <a:bodyPr/>
        <a:lstStyle/>
        <a:p>
          <a:r>
            <a:rPr lang="en-US" dirty="0"/>
            <a:t>3 Himalayan States</a:t>
          </a:r>
        </a:p>
      </dgm:t>
    </dgm:pt>
    <dgm:pt modelId="{185C1F1C-0163-4F13-B04B-20F99FEE0E96}" type="parTrans" cxnId="{C8C179EB-B802-492A-8E05-B51A3D5B991C}">
      <dgm:prSet/>
      <dgm:spPr/>
      <dgm:t>
        <a:bodyPr/>
        <a:lstStyle/>
        <a:p>
          <a:endParaRPr lang="en-US"/>
        </a:p>
      </dgm:t>
    </dgm:pt>
    <dgm:pt modelId="{519B54BD-8232-413D-9744-F35ECD6555D5}" type="sibTrans" cxnId="{C8C179EB-B802-492A-8E05-B51A3D5B991C}">
      <dgm:prSet/>
      <dgm:spPr/>
      <dgm:t>
        <a:bodyPr/>
        <a:lstStyle/>
        <a:p>
          <a:endParaRPr lang="en-US"/>
        </a:p>
      </dgm:t>
    </dgm:pt>
    <dgm:pt modelId="{B5C29D07-A133-42C9-AF42-14CD5A49AA12}">
      <dgm:prSet/>
      <dgm:spPr/>
      <dgm:t>
        <a:bodyPr/>
        <a:lstStyle/>
        <a:p>
          <a:r>
            <a:rPr lang="en-US"/>
            <a:t>Uttarakhand</a:t>
          </a:r>
        </a:p>
      </dgm:t>
    </dgm:pt>
    <dgm:pt modelId="{18CCDAB5-6CE4-46A5-AA4E-F54BE806789F}" type="parTrans" cxnId="{031AE7A1-4BAB-498F-86E8-DD98DF25BBFB}">
      <dgm:prSet/>
      <dgm:spPr/>
      <dgm:t>
        <a:bodyPr/>
        <a:lstStyle/>
        <a:p>
          <a:endParaRPr lang="en-US"/>
        </a:p>
      </dgm:t>
    </dgm:pt>
    <dgm:pt modelId="{8E8975F9-8C3D-470C-A784-74CDE7B5414F}" type="sibTrans" cxnId="{031AE7A1-4BAB-498F-86E8-DD98DF25BBFB}">
      <dgm:prSet/>
      <dgm:spPr/>
      <dgm:t>
        <a:bodyPr/>
        <a:lstStyle/>
        <a:p>
          <a:endParaRPr lang="en-US"/>
        </a:p>
      </dgm:t>
    </dgm:pt>
    <dgm:pt modelId="{CD2CDDBA-8706-4662-AFA6-C32E0EEC507C}">
      <dgm:prSet/>
      <dgm:spPr/>
      <dgm:t>
        <a:bodyPr/>
        <a:lstStyle/>
        <a:p>
          <a:r>
            <a:rPr lang="en-US"/>
            <a:t>Himachal Pradesh</a:t>
          </a:r>
        </a:p>
      </dgm:t>
    </dgm:pt>
    <dgm:pt modelId="{FD79A541-31D9-4342-A3E2-C721C6364996}" type="parTrans" cxnId="{24831860-92A9-4A00-8B28-190AEB57FC9C}">
      <dgm:prSet/>
      <dgm:spPr/>
      <dgm:t>
        <a:bodyPr/>
        <a:lstStyle/>
        <a:p>
          <a:endParaRPr lang="en-US"/>
        </a:p>
      </dgm:t>
    </dgm:pt>
    <dgm:pt modelId="{AB7EA946-17DE-4E5C-9F3A-78615ACA61E7}" type="sibTrans" cxnId="{24831860-92A9-4A00-8B28-190AEB57FC9C}">
      <dgm:prSet/>
      <dgm:spPr/>
      <dgm:t>
        <a:bodyPr/>
        <a:lstStyle/>
        <a:p>
          <a:endParaRPr lang="en-US"/>
        </a:p>
      </dgm:t>
    </dgm:pt>
    <dgm:pt modelId="{FEBCEB26-B092-4902-805A-6759C5508F9A}">
      <dgm:prSet/>
      <dgm:spPr/>
      <dgm:t>
        <a:bodyPr/>
        <a:lstStyle/>
        <a:p>
          <a:r>
            <a:rPr lang="en-US" dirty="0"/>
            <a:t>Jammu and Kashmir</a:t>
          </a:r>
        </a:p>
      </dgm:t>
    </dgm:pt>
    <dgm:pt modelId="{21CF9FDB-155B-450F-90F9-3BC95E0B0EFC}" type="parTrans" cxnId="{C74BF071-DE24-47A5-94AC-948DDAF22D15}">
      <dgm:prSet/>
      <dgm:spPr/>
      <dgm:t>
        <a:bodyPr/>
        <a:lstStyle/>
        <a:p>
          <a:endParaRPr lang="en-US"/>
        </a:p>
      </dgm:t>
    </dgm:pt>
    <dgm:pt modelId="{A40FF3FA-D973-4772-B5A7-1C1CC10B5B52}" type="sibTrans" cxnId="{C74BF071-DE24-47A5-94AC-948DDAF22D15}">
      <dgm:prSet/>
      <dgm:spPr/>
      <dgm:t>
        <a:bodyPr/>
        <a:lstStyle/>
        <a:p>
          <a:endParaRPr lang="en-US"/>
        </a:p>
      </dgm:t>
    </dgm:pt>
    <dgm:pt modelId="{8B67E459-89D4-4E06-84A6-6DCC1F8E3B1A}" type="pres">
      <dgm:prSet presAssocID="{641EFFDF-23AF-4FC4-98F4-49F479DFDB9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C32738-B3CD-485A-B882-11BF3FD1DB20}" type="pres">
      <dgm:prSet presAssocID="{BC9C0C28-C6D7-49C1-8388-21327EC7AB82}" presName="parentLin" presStyleCnt="0"/>
      <dgm:spPr/>
      <dgm:t>
        <a:bodyPr/>
        <a:lstStyle/>
        <a:p>
          <a:endParaRPr lang="en-US"/>
        </a:p>
      </dgm:t>
    </dgm:pt>
    <dgm:pt modelId="{54D606EE-C33F-4A31-8BA2-7F5F319E3DB6}" type="pres">
      <dgm:prSet presAssocID="{BC9C0C28-C6D7-49C1-8388-21327EC7AB8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999D1C8-90CA-48AA-BDE8-76E3AACAEDDC}" type="pres">
      <dgm:prSet presAssocID="{BC9C0C28-C6D7-49C1-8388-21327EC7AB8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867F8-5F07-4BB8-9C9F-8F56B56E39FB}" type="pres">
      <dgm:prSet presAssocID="{BC9C0C28-C6D7-49C1-8388-21327EC7AB82}" presName="negativeSpace" presStyleCnt="0"/>
      <dgm:spPr/>
      <dgm:t>
        <a:bodyPr/>
        <a:lstStyle/>
        <a:p>
          <a:endParaRPr lang="en-US"/>
        </a:p>
      </dgm:t>
    </dgm:pt>
    <dgm:pt modelId="{5186B5B2-1F06-4142-9BD3-D3A747276E1D}" type="pres">
      <dgm:prSet presAssocID="{BC9C0C28-C6D7-49C1-8388-21327EC7AB8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C50A18-D955-4AAF-977C-8F7E139F6B29}" type="pres">
      <dgm:prSet presAssocID="{BECC31E4-7F3D-401B-8214-844BFA9F0AAD}" presName="spaceBetweenRectangles" presStyleCnt="0"/>
      <dgm:spPr/>
      <dgm:t>
        <a:bodyPr/>
        <a:lstStyle/>
        <a:p>
          <a:endParaRPr lang="en-US"/>
        </a:p>
      </dgm:t>
    </dgm:pt>
    <dgm:pt modelId="{3D63430D-56D6-47BC-BDC8-3164DE93D8FF}" type="pres">
      <dgm:prSet presAssocID="{63A8DDC3-31BA-4A15-AC30-BAEA525BCC9C}" presName="parentLin" presStyleCnt="0"/>
      <dgm:spPr/>
      <dgm:t>
        <a:bodyPr/>
        <a:lstStyle/>
        <a:p>
          <a:endParaRPr lang="en-US"/>
        </a:p>
      </dgm:t>
    </dgm:pt>
    <dgm:pt modelId="{77831A6C-24E4-453A-93E4-C91B493051CE}" type="pres">
      <dgm:prSet presAssocID="{63A8DDC3-31BA-4A15-AC30-BAEA525BCC9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12DFF1D-BCDA-488F-B0F0-ABACDD087828}" type="pres">
      <dgm:prSet presAssocID="{63A8DDC3-31BA-4A15-AC30-BAEA525BCC9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3AD0C-5E67-41BF-8CB1-EC85AE81518A}" type="pres">
      <dgm:prSet presAssocID="{63A8DDC3-31BA-4A15-AC30-BAEA525BCC9C}" presName="negativeSpace" presStyleCnt="0"/>
      <dgm:spPr/>
      <dgm:t>
        <a:bodyPr/>
        <a:lstStyle/>
        <a:p>
          <a:endParaRPr lang="en-US"/>
        </a:p>
      </dgm:t>
    </dgm:pt>
    <dgm:pt modelId="{833AA681-4829-4D12-810F-0708134E1929}" type="pres">
      <dgm:prSet presAssocID="{63A8DDC3-31BA-4A15-AC30-BAEA525BCC9C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F2D23A-4382-49FC-AA84-5CFA83C84258}" srcId="{BC9C0C28-C6D7-49C1-8388-21327EC7AB82}" destId="{85834E51-FA0C-4981-8A74-75FC3B00717B}" srcOrd="0" destOrd="0" parTransId="{F9746D0F-E253-4369-824C-0B6B4C7B384C}" sibTransId="{16F6D720-CB94-47B4-924C-D927F80AF036}"/>
    <dgm:cxn modelId="{6034F899-71ED-41C4-9B94-BA065F48CA11}" type="presOf" srcId="{63A8DDC3-31BA-4A15-AC30-BAEA525BCC9C}" destId="{77831A6C-24E4-453A-93E4-C91B493051CE}" srcOrd="0" destOrd="0" presId="urn:microsoft.com/office/officeart/2005/8/layout/list1"/>
    <dgm:cxn modelId="{EA682A7A-0EEA-465B-888F-CF8B567732E5}" type="presOf" srcId="{85834E51-FA0C-4981-8A74-75FC3B00717B}" destId="{5186B5B2-1F06-4142-9BD3-D3A747276E1D}" srcOrd="0" destOrd="0" presId="urn:microsoft.com/office/officeart/2005/8/layout/list1"/>
    <dgm:cxn modelId="{47AC9FF2-4932-41E1-A887-BAAD4DC9D60F}" type="presOf" srcId="{1D03EA95-A7A4-4E13-81F6-BF3C7ABC0A54}" destId="{5186B5B2-1F06-4142-9BD3-D3A747276E1D}" srcOrd="0" destOrd="7" presId="urn:microsoft.com/office/officeart/2005/8/layout/list1"/>
    <dgm:cxn modelId="{7B9AF759-C211-4C9C-B356-5217EE380F58}" type="presOf" srcId="{ED397937-B022-46D9-A5F4-08807625906D}" destId="{5186B5B2-1F06-4142-9BD3-D3A747276E1D}" srcOrd="0" destOrd="4" presId="urn:microsoft.com/office/officeart/2005/8/layout/list1"/>
    <dgm:cxn modelId="{B635B4E6-B272-47AC-9B74-C7846AF1EC53}" type="presOf" srcId="{63A8DDC3-31BA-4A15-AC30-BAEA525BCC9C}" destId="{A12DFF1D-BCDA-488F-B0F0-ABACDD087828}" srcOrd="1" destOrd="0" presId="urn:microsoft.com/office/officeart/2005/8/layout/list1"/>
    <dgm:cxn modelId="{66BEDA6C-2380-488B-BB06-CB84025BB388}" type="presOf" srcId="{15D45B06-8613-4E38-B081-EAED5C1F02AF}" destId="{5186B5B2-1F06-4142-9BD3-D3A747276E1D}" srcOrd="0" destOrd="3" presId="urn:microsoft.com/office/officeart/2005/8/layout/list1"/>
    <dgm:cxn modelId="{E40D6A36-CA45-43B3-B9ED-6DED0191D78A}" type="presOf" srcId="{06ADA736-0D17-4321-BFAE-1884DB058C6E}" destId="{5186B5B2-1F06-4142-9BD3-D3A747276E1D}" srcOrd="0" destOrd="5" presId="urn:microsoft.com/office/officeart/2005/8/layout/list1"/>
    <dgm:cxn modelId="{030427DC-DC1D-4A92-A5B1-7CDC8646ED4D}" srcId="{BC9C0C28-C6D7-49C1-8388-21327EC7AB82}" destId="{ED397937-B022-46D9-A5F4-08807625906D}" srcOrd="4" destOrd="0" parTransId="{81A098AD-C89E-4988-AB03-8A5009AEC3A9}" sibTransId="{8570DA5B-819E-4647-987C-57278D3156DC}"/>
    <dgm:cxn modelId="{5451578E-0F95-4281-9CC5-A4C4DAC7813A}" srcId="{BC9C0C28-C6D7-49C1-8388-21327EC7AB82}" destId="{06ADA736-0D17-4321-BFAE-1884DB058C6E}" srcOrd="5" destOrd="0" parTransId="{7F9ECE3F-01FC-491A-8CED-C08E984F5C33}" sibTransId="{406E2344-5567-46CC-8E51-85C410DDBD23}"/>
    <dgm:cxn modelId="{4166B406-F610-442E-950F-F51A57A5B9F8}" srcId="{BC9C0C28-C6D7-49C1-8388-21327EC7AB82}" destId="{1D03EA95-A7A4-4E13-81F6-BF3C7ABC0A54}" srcOrd="7" destOrd="0" parTransId="{C9A48711-6F7E-47FE-B0C8-F8FED987EE20}" sibTransId="{3AC4FBC6-089D-487A-9494-A70B0FC89A29}"/>
    <dgm:cxn modelId="{C70C5FC1-4478-4325-A89C-C5D01AEA1BB3}" type="presOf" srcId="{641EFFDF-23AF-4FC4-98F4-49F479DFDB96}" destId="{8B67E459-89D4-4E06-84A6-6DCC1F8E3B1A}" srcOrd="0" destOrd="0" presId="urn:microsoft.com/office/officeart/2005/8/layout/list1"/>
    <dgm:cxn modelId="{1AAB746D-7EE0-4FA1-BDB3-7B885472093D}" srcId="{BC9C0C28-C6D7-49C1-8388-21327EC7AB82}" destId="{33D0CE35-AB9F-455F-8C3C-0ECC64DF5F44}" srcOrd="2" destOrd="0" parTransId="{7D619DE3-19EE-4C98-9578-BB5E876D0094}" sibTransId="{CBF4BF36-512E-456B-9DB6-EB159F9114D1}"/>
    <dgm:cxn modelId="{A3618E33-D125-4A4C-AF6D-E4D437B02900}" srcId="{BC9C0C28-C6D7-49C1-8388-21327EC7AB82}" destId="{15D45B06-8613-4E38-B081-EAED5C1F02AF}" srcOrd="3" destOrd="0" parTransId="{66A1E7D4-573C-467D-A2DB-CDC7A460DFED}" sibTransId="{030AA921-58A2-4D9A-95FC-50182BB074F0}"/>
    <dgm:cxn modelId="{1A96BF5B-502C-4943-B6E9-AF482F2D6968}" type="presOf" srcId="{33D0CE35-AB9F-455F-8C3C-0ECC64DF5F44}" destId="{5186B5B2-1F06-4142-9BD3-D3A747276E1D}" srcOrd="0" destOrd="2" presId="urn:microsoft.com/office/officeart/2005/8/layout/list1"/>
    <dgm:cxn modelId="{C74BF071-DE24-47A5-94AC-948DDAF22D15}" srcId="{63A8DDC3-31BA-4A15-AC30-BAEA525BCC9C}" destId="{FEBCEB26-B092-4902-805A-6759C5508F9A}" srcOrd="2" destOrd="0" parTransId="{21CF9FDB-155B-450F-90F9-3BC95E0B0EFC}" sibTransId="{A40FF3FA-D973-4772-B5A7-1C1CC10B5B52}"/>
    <dgm:cxn modelId="{8A6AA9B1-6C3A-419D-A5AE-9F72E23F74D0}" srcId="{641EFFDF-23AF-4FC4-98F4-49F479DFDB96}" destId="{BC9C0C28-C6D7-49C1-8388-21327EC7AB82}" srcOrd="0" destOrd="0" parTransId="{1935296B-1931-4409-AF73-2988BAD7892D}" sibTransId="{BECC31E4-7F3D-401B-8214-844BFA9F0AAD}"/>
    <dgm:cxn modelId="{A98C5625-8245-4833-B395-2F49E1A0BE8E}" type="presOf" srcId="{B5C29D07-A133-42C9-AF42-14CD5A49AA12}" destId="{833AA681-4829-4D12-810F-0708134E1929}" srcOrd="0" destOrd="0" presId="urn:microsoft.com/office/officeart/2005/8/layout/list1"/>
    <dgm:cxn modelId="{1E65F2A8-91A6-47B6-98A3-7471E5C2D685}" srcId="{BC9C0C28-C6D7-49C1-8388-21327EC7AB82}" destId="{56BBC474-49DE-44AA-980B-B40B561166F2}" srcOrd="1" destOrd="0" parTransId="{3B2289A6-3014-4A9D-8130-DE3295DBB819}" sibTransId="{6D482B98-B162-4D6C-A026-ABC490AEC744}"/>
    <dgm:cxn modelId="{8E63E63D-4BB4-4586-AE20-BC0BA1214999}" type="presOf" srcId="{56BBC474-49DE-44AA-980B-B40B561166F2}" destId="{5186B5B2-1F06-4142-9BD3-D3A747276E1D}" srcOrd="0" destOrd="1" presId="urn:microsoft.com/office/officeart/2005/8/layout/list1"/>
    <dgm:cxn modelId="{C8C179EB-B802-492A-8E05-B51A3D5B991C}" srcId="{641EFFDF-23AF-4FC4-98F4-49F479DFDB96}" destId="{63A8DDC3-31BA-4A15-AC30-BAEA525BCC9C}" srcOrd="1" destOrd="0" parTransId="{185C1F1C-0163-4F13-B04B-20F99FEE0E96}" sibTransId="{519B54BD-8232-413D-9744-F35ECD6555D5}"/>
    <dgm:cxn modelId="{24831860-92A9-4A00-8B28-190AEB57FC9C}" srcId="{63A8DDC3-31BA-4A15-AC30-BAEA525BCC9C}" destId="{CD2CDDBA-8706-4662-AFA6-C32E0EEC507C}" srcOrd="1" destOrd="0" parTransId="{FD79A541-31D9-4342-A3E2-C721C6364996}" sibTransId="{AB7EA946-17DE-4E5C-9F3A-78615ACA61E7}"/>
    <dgm:cxn modelId="{B6F24BEE-5A85-4834-91E2-7133D23ED7E2}" type="presOf" srcId="{CD2CDDBA-8706-4662-AFA6-C32E0EEC507C}" destId="{833AA681-4829-4D12-810F-0708134E1929}" srcOrd="0" destOrd="1" presId="urn:microsoft.com/office/officeart/2005/8/layout/list1"/>
    <dgm:cxn modelId="{B7943294-250E-47A8-A120-FB5A9A3C018E}" type="presOf" srcId="{BC9C0C28-C6D7-49C1-8388-21327EC7AB82}" destId="{9999D1C8-90CA-48AA-BDE8-76E3AACAEDDC}" srcOrd="1" destOrd="0" presId="urn:microsoft.com/office/officeart/2005/8/layout/list1"/>
    <dgm:cxn modelId="{031AE7A1-4BAB-498F-86E8-DD98DF25BBFB}" srcId="{63A8DDC3-31BA-4A15-AC30-BAEA525BCC9C}" destId="{B5C29D07-A133-42C9-AF42-14CD5A49AA12}" srcOrd="0" destOrd="0" parTransId="{18CCDAB5-6CE4-46A5-AA4E-F54BE806789F}" sibTransId="{8E8975F9-8C3D-470C-A784-74CDE7B5414F}"/>
    <dgm:cxn modelId="{43CB6531-D611-41B3-902B-F0F94CA61DB8}" type="presOf" srcId="{BC9C0C28-C6D7-49C1-8388-21327EC7AB82}" destId="{54D606EE-C33F-4A31-8BA2-7F5F319E3DB6}" srcOrd="0" destOrd="0" presId="urn:microsoft.com/office/officeart/2005/8/layout/list1"/>
    <dgm:cxn modelId="{0E80A230-5514-446C-A366-9ABF3A8E8E83}" type="presOf" srcId="{FEBCEB26-B092-4902-805A-6759C5508F9A}" destId="{833AA681-4829-4D12-810F-0708134E1929}" srcOrd="0" destOrd="2" presId="urn:microsoft.com/office/officeart/2005/8/layout/list1"/>
    <dgm:cxn modelId="{6C6C2824-0677-40CF-9B46-F1A19A9623EC}" srcId="{BC9C0C28-C6D7-49C1-8388-21327EC7AB82}" destId="{5359379B-95C1-468D-9DFA-4B011DC91731}" srcOrd="6" destOrd="0" parTransId="{3E6BCADE-E8FF-4FF2-89F7-10F6300E0891}" sibTransId="{F9118099-E2FD-4A7F-BA2A-05C5E7D429BD}"/>
    <dgm:cxn modelId="{7F7D6EDA-2B92-4F42-BB04-51A5E2A6A0AC}" type="presOf" srcId="{5359379B-95C1-468D-9DFA-4B011DC91731}" destId="{5186B5B2-1F06-4142-9BD3-D3A747276E1D}" srcOrd="0" destOrd="6" presId="urn:microsoft.com/office/officeart/2005/8/layout/list1"/>
    <dgm:cxn modelId="{90BD7508-2751-442F-8579-FEDF660AFE8D}" type="presParOf" srcId="{8B67E459-89D4-4E06-84A6-6DCC1F8E3B1A}" destId="{FCC32738-B3CD-485A-B882-11BF3FD1DB20}" srcOrd="0" destOrd="0" presId="urn:microsoft.com/office/officeart/2005/8/layout/list1"/>
    <dgm:cxn modelId="{73F4049E-E082-4C5A-8C5B-B78893E74A51}" type="presParOf" srcId="{FCC32738-B3CD-485A-B882-11BF3FD1DB20}" destId="{54D606EE-C33F-4A31-8BA2-7F5F319E3DB6}" srcOrd="0" destOrd="0" presId="urn:microsoft.com/office/officeart/2005/8/layout/list1"/>
    <dgm:cxn modelId="{DB4363A8-78E1-4641-A7EB-39954525AE8A}" type="presParOf" srcId="{FCC32738-B3CD-485A-B882-11BF3FD1DB20}" destId="{9999D1C8-90CA-48AA-BDE8-76E3AACAEDDC}" srcOrd="1" destOrd="0" presId="urn:microsoft.com/office/officeart/2005/8/layout/list1"/>
    <dgm:cxn modelId="{B7BD3EA4-4981-42FC-A8F7-D5C1FB2F8358}" type="presParOf" srcId="{8B67E459-89D4-4E06-84A6-6DCC1F8E3B1A}" destId="{748867F8-5F07-4BB8-9C9F-8F56B56E39FB}" srcOrd="1" destOrd="0" presId="urn:microsoft.com/office/officeart/2005/8/layout/list1"/>
    <dgm:cxn modelId="{4F9ABFA6-A9B3-4834-B0C4-0BACFF78A025}" type="presParOf" srcId="{8B67E459-89D4-4E06-84A6-6DCC1F8E3B1A}" destId="{5186B5B2-1F06-4142-9BD3-D3A747276E1D}" srcOrd="2" destOrd="0" presId="urn:microsoft.com/office/officeart/2005/8/layout/list1"/>
    <dgm:cxn modelId="{AAF15517-0097-47B0-A269-F5DC1FD67018}" type="presParOf" srcId="{8B67E459-89D4-4E06-84A6-6DCC1F8E3B1A}" destId="{4CC50A18-D955-4AAF-977C-8F7E139F6B29}" srcOrd="3" destOrd="0" presId="urn:microsoft.com/office/officeart/2005/8/layout/list1"/>
    <dgm:cxn modelId="{F79117BB-0C08-4CBA-830D-109C05E2F6BA}" type="presParOf" srcId="{8B67E459-89D4-4E06-84A6-6DCC1F8E3B1A}" destId="{3D63430D-56D6-47BC-BDC8-3164DE93D8FF}" srcOrd="4" destOrd="0" presId="urn:microsoft.com/office/officeart/2005/8/layout/list1"/>
    <dgm:cxn modelId="{44E76899-5CBF-469C-A109-94E59BDC6B16}" type="presParOf" srcId="{3D63430D-56D6-47BC-BDC8-3164DE93D8FF}" destId="{77831A6C-24E4-453A-93E4-C91B493051CE}" srcOrd="0" destOrd="0" presId="urn:microsoft.com/office/officeart/2005/8/layout/list1"/>
    <dgm:cxn modelId="{38D778F3-3655-4EA4-99D7-07F5EFC3C417}" type="presParOf" srcId="{3D63430D-56D6-47BC-BDC8-3164DE93D8FF}" destId="{A12DFF1D-BCDA-488F-B0F0-ABACDD087828}" srcOrd="1" destOrd="0" presId="urn:microsoft.com/office/officeart/2005/8/layout/list1"/>
    <dgm:cxn modelId="{D42AF67C-0D0D-47AF-B445-C7BB8A2DD5E0}" type="presParOf" srcId="{8B67E459-89D4-4E06-84A6-6DCC1F8E3B1A}" destId="{3C23AD0C-5E67-41BF-8CB1-EC85AE81518A}" srcOrd="5" destOrd="0" presId="urn:microsoft.com/office/officeart/2005/8/layout/list1"/>
    <dgm:cxn modelId="{F4460D39-1159-4B8F-BAFF-15CD1B8BF2A7}" type="presParOf" srcId="{8B67E459-89D4-4E06-84A6-6DCC1F8E3B1A}" destId="{833AA681-4829-4D12-810F-0708134E192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364250-20AE-4F4B-9019-B6D70BB204A5}" type="doc">
      <dgm:prSet loTypeId="urn:microsoft.com/office/officeart/2005/8/layout/vList4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B93E81B-CCBB-48F4-A3FB-2822EF5F6679}">
      <dgm:prSet phldrT="[Text]"/>
      <dgm:spPr/>
      <dgm:t>
        <a:bodyPr/>
        <a:lstStyle/>
        <a:p>
          <a:r>
            <a:rPr lang="en-US" dirty="0" smtClean="0"/>
            <a:t>Finance Commission </a:t>
          </a:r>
          <a:endParaRPr lang="en-US" dirty="0"/>
        </a:p>
      </dgm:t>
    </dgm:pt>
    <dgm:pt modelId="{9A76B9D2-B49F-4674-B44C-ED6A8704D74E}" type="parTrans" cxnId="{2E95F520-9E82-44C8-A348-4D4E044AE815}">
      <dgm:prSet/>
      <dgm:spPr/>
      <dgm:t>
        <a:bodyPr/>
        <a:lstStyle/>
        <a:p>
          <a:endParaRPr lang="en-US"/>
        </a:p>
      </dgm:t>
    </dgm:pt>
    <dgm:pt modelId="{C60803C5-3749-42F7-923A-77CC4604099F}" type="sibTrans" cxnId="{2E95F520-9E82-44C8-A348-4D4E044AE815}">
      <dgm:prSet/>
      <dgm:spPr/>
      <dgm:t>
        <a:bodyPr/>
        <a:lstStyle/>
        <a:p>
          <a:endParaRPr lang="en-US"/>
        </a:p>
      </dgm:t>
    </dgm:pt>
    <dgm:pt modelId="{A82EB2B8-EF9D-4B2B-8A8D-DDD82E354B4E}">
      <dgm:prSet phldrT="[Text]"/>
      <dgm:spPr/>
      <dgm:t>
        <a:bodyPr/>
        <a:lstStyle/>
        <a:p>
          <a:r>
            <a:rPr lang="en-US" dirty="0" smtClean="0"/>
            <a:t>Extra weightage in Tax sharing &amp; Grants</a:t>
          </a:r>
          <a:endParaRPr lang="en-US" dirty="0"/>
        </a:p>
      </dgm:t>
    </dgm:pt>
    <dgm:pt modelId="{46A4D196-567B-414A-9CDD-92CC1EBDE0BC}" type="parTrans" cxnId="{8F714066-CDE1-4B32-BB86-7915F533B109}">
      <dgm:prSet/>
      <dgm:spPr/>
      <dgm:t>
        <a:bodyPr/>
        <a:lstStyle/>
        <a:p>
          <a:endParaRPr lang="en-US"/>
        </a:p>
      </dgm:t>
    </dgm:pt>
    <dgm:pt modelId="{DA599B66-AC66-4DC9-992A-84C664613515}" type="sibTrans" cxnId="{8F714066-CDE1-4B32-BB86-7915F533B109}">
      <dgm:prSet/>
      <dgm:spPr/>
      <dgm:t>
        <a:bodyPr/>
        <a:lstStyle/>
        <a:p>
          <a:endParaRPr lang="en-US"/>
        </a:p>
      </dgm:t>
    </dgm:pt>
    <dgm:pt modelId="{A9325C79-8ADE-4026-9CDE-B0EF0A63201D}">
      <dgm:prSet phldrT="[Text]"/>
      <dgm:spPr/>
      <dgm:t>
        <a:bodyPr/>
        <a:lstStyle/>
        <a:p>
          <a:r>
            <a:rPr lang="en-US" strike="sngStrike" dirty="0" smtClean="0"/>
            <a:t>Planning Commission</a:t>
          </a:r>
          <a:endParaRPr lang="en-US" strike="sngStrike" dirty="0"/>
        </a:p>
      </dgm:t>
    </dgm:pt>
    <dgm:pt modelId="{AAE59421-C94B-4E73-A057-09788B1B900B}" type="parTrans" cxnId="{0B0FE9B6-2B70-41F0-A5B9-4BB1BD582F9F}">
      <dgm:prSet/>
      <dgm:spPr/>
      <dgm:t>
        <a:bodyPr/>
        <a:lstStyle/>
        <a:p>
          <a:endParaRPr lang="en-US"/>
        </a:p>
      </dgm:t>
    </dgm:pt>
    <dgm:pt modelId="{4B98D383-359A-4E35-BDCD-1FA240A41009}" type="sibTrans" cxnId="{0B0FE9B6-2B70-41F0-A5B9-4BB1BD582F9F}">
      <dgm:prSet/>
      <dgm:spPr/>
      <dgm:t>
        <a:bodyPr/>
        <a:lstStyle/>
        <a:p>
          <a:endParaRPr lang="en-US"/>
        </a:p>
      </dgm:t>
    </dgm:pt>
    <dgm:pt modelId="{4E2D57D6-B1FB-4522-BD49-0E4579D3827A}">
      <dgm:prSet phldrT="[Text]"/>
      <dgm:spPr/>
      <dgm:t>
        <a:bodyPr/>
        <a:lstStyle/>
        <a:p>
          <a:r>
            <a:rPr lang="en-US" dirty="0" smtClean="0"/>
            <a:t>14</a:t>
          </a:r>
          <a:r>
            <a:rPr lang="en-US" baseline="30000" dirty="0" smtClean="0"/>
            <a:t>th</a:t>
          </a:r>
          <a:r>
            <a:rPr lang="en-US" dirty="0" smtClean="0"/>
            <a:t> FC stopped. FC </a:t>
          </a:r>
          <a:r>
            <a:rPr lang="en-US" dirty="0" smtClean="0">
              <a:hlinkClick xmlns:r="http://schemas.openxmlformats.org/officeDocument/2006/relationships" r:id="rId1"/>
            </a:rPr>
            <a:t>self study</a:t>
          </a:r>
          <a:endParaRPr lang="en-US" dirty="0"/>
        </a:p>
      </dgm:t>
    </dgm:pt>
    <dgm:pt modelId="{A5396907-08EF-42E3-AAA5-2346F954630B}" type="parTrans" cxnId="{0778690D-E8E8-4BD9-82D7-B5EC096333F7}">
      <dgm:prSet/>
      <dgm:spPr/>
      <dgm:t>
        <a:bodyPr/>
        <a:lstStyle/>
        <a:p>
          <a:endParaRPr lang="en-US"/>
        </a:p>
      </dgm:t>
    </dgm:pt>
    <dgm:pt modelId="{0DA48C4D-E0A6-40CE-B5FB-D38E977CC6FF}" type="sibTrans" cxnId="{0778690D-E8E8-4BD9-82D7-B5EC096333F7}">
      <dgm:prSet/>
      <dgm:spPr/>
      <dgm:t>
        <a:bodyPr/>
        <a:lstStyle/>
        <a:p>
          <a:endParaRPr lang="en-US"/>
        </a:p>
      </dgm:t>
    </dgm:pt>
    <dgm:pt modelId="{2298EF41-C7DE-4F12-9482-FC5753E29AF2}">
      <dgm:prSet phldrT="[Text]"/>
      <dgm:spPr/>
      <dgm:t>
        <a:bodyPr/>
        <a:lstStyle/>
        <a:p>
          <a:r>
            <a:rPr lang="en-US" dirty="0" smtClean="0"/>
            <a:t>Govt</a:t>
          </a:r>
          <a:endParaRPr lang="en-US" dirty="0"/>
        </a:p>
      </dgm:t>
    </dgm:pt>
    <dgm:pt modelId="{C9A2D666-B4A2-47F9-87DD-991154C59FDF}" type="parTrans" cxnId="{45F9A727-4F99-4146-925A-8B9C7A1C8A09}">
      <dgm:prSet/>
      <dgm:spPr/>
      <dgm:t>
        <a:bodyPr/>
        <a:lstStyle/>
        <a:p>
          <a:endParaRPr lang="en-US"/>
        </a:p>
      </dgm:t>
    </dgm:pt>
    <dgm:pt modelId="{7E3E2F8B-6B47-425B-8921-987DD711815E}" type="sibTrans" cxnId="{45F9A727-4F99-4146-925A-8B9C7A1C8A09}">
      <dgm:prSet/>
      <dgm:spPr/>
      <dgm:t>
        <a:bodyPr/>
        <a:lstStyle/>
        <a:p>
          <a:endParaRPr lang="en-US"/>
        </a:p>
      </dgm:t>
    </dgm:pt>
    <dgm:pt modelId="{DF9BB378-34EA-4F75-A2E7-4AF60DE06BE8}">
      <dgm:prSet phldrT="[Text]"/>
      <dgm:spPr/>
      <dgm:t>
        <a:bodyPr/>
        <a:lstStyle/>
        <a:p>
          <a:r>
            <a:rPr lang="en-US" dirty="0" smtClean="0"/>
            <a:t>Tax Breaks e.g. Excise duty waiver to industrialists to setup factories there. </a:t>
          </a:r>
          <a:endParaRPr lang="en-US" dirty="0"/>
        </a:p>
      </dgm:t>
    </dgm:pt>
    <dgm:pt modelId="{51AEB6C0-D133-472F-96EC-7BF0BCAD77D5}" type="parTrans" cxnId="{57E58E8E-C765-4B93-9801-F7C822E42441}">
      <dgm:prSet/>
      <dgm:spPr/>
      <dgm:t>
        <a:bodyPr/>
        <a:lstStyle/>
        <a:p>
          <a:endParaRPr lang="en-US"/>
        </a:p>
      </dgm:t>
    </dgm:pt>
    <dgm:pt modelId="{8FAC641B-D776-4087-9B35-1391F2C35AD9}" type="sibTrans" cxnId="{57E58E8E-C765-4B93-9801-F7C822E42441}">
      <dgm:prSet/>
      <dgm:spPr/>
      <dgm:t>
        <a:bodyPr/>
        <a:lstStyle/>
        <a:p>
          <a:endParaRPr lang="en-US"/>
        </a:p>
      </dgm:t>
    </dgm:pt>
    <dgm:pt modelId="{0A378FA7-11EA-480C-8EB7-3021057F6725}">
      <dgm:prSet phldrT="[Text]"/>
      <dgm:spPr/>
      <dgm:t>
        <a:bodyPr/>
        <a:lstStyle/>
        <a:p>
          <a:r>
            <a:rPr lang="en-US" dirty="0" smtClean="0"/>
            <a:t>GST council: can give ‘special consideration’ in rates, compensation, registration etc. e.g. general states: &gt;20L, </a:t>
          </a:r>
          <a:r>
            <a:rPr lang="en-US" dirty="0" err="1" smtClean="0"/>
            <a:t>Sp</a:t>
          </a:r>
          <a:r>
            <a:rPr lang="en-US" dirty="0" smtClean="0"/>
            <a:t>: &gt;10L. [else SGST income </a:t>
          </a:r>
          <a:r>
            <a:rPr lang="en-US" dirty="0" smtClean="0">
              <a:sym typeface="Wingdings" panose="05000000000000000000" pitchFamily="2" charset="2"/>
            </a:rPr>
            <a:t></a:t>
          </a:r>
          <a:r>
            <a:rPr lang="en-US" dirty="0" smtClean="0"/>
            <a:t>]</a:t>
          </a:r>
          <a:endParaRPr lang="en-US" dirty="0"/>
        </a:p>
      </dgm:t>
    </dgm:pt>
    <dgm:pt modelId="{AB93DB5E-CAD0-4285-BCAF-F3D2387FA66A}" type="parTrans" cxnId="{CBA8F603-0A58-4A49-9FD4-3AE76DBD97D8}">
      <dgm:prSet/>
      <dgm:spPr/>
      <dgm:t>
        <a:bodyPr/>
        <a:lstStyle/>
        <a:p>
          <a:endParaRPr lang="en-US"/>
        </a:p>
      </dgm:t>
    </dgm:pt>
    <dgm:pt modelId="{8DE5A9A7-CEC6-4102-B050-86E1023335D0}" type="sibTrans" cxnId="{CBA8F603-0A58-4A49-9FD4-3AE76DBD97D8}">
      <dgm:prSet/>
      <dgm:spPr/>
      <dgm:t>
        <a:bodyPr/>
        <a:lstStyle/>
        <a:p>
          <a:endParaRPr lang="en-US"/>
        </a:p>
      </dgm:t>
    </dgm:pt>
    <dgm:pt modelId="{264495F6-99D6-4F2B-A234-2E3B96D421CD}">
      <dgm:prSet phldrT="[Text]"/>
      <dgm:spPr/>
      <dgm:t>
        <a:bodyPr/>
        <a:lstStyle/>
        <a:p>
          <a:r>
            <a:rPr lang="en-US" strike="sngStrike" dirty="0" smtClean="0"/>
            <a:t>Union’s own FYP &amp; CSS: how much to give.</a:t>
          </a:r>
          <a:endParaRPr lang="en-US" strike="sngStrike" dirty="0"/>
        </a:p>
      </dgm:t>
    </dgm:pt>
    <dgm:pt modelId="{A48FE4FF-82EC-440C-B4AB-519076BC87B6}" type="parTrans" cxnId="{8B6AA0A1-331C-48EE-B269-0316CD2C61A7}">
      <dgm:prSet/>
      <dgm:spPr/>
      <dgm:t>
        <a:bodyPr/>
        <a:lstStyle/>
        <a:p>
          <a:endParaRPr lang="en-US"/>
        </a:p>
      </dgm:t>
    </dgm:pt>
    <dgm:pt modelId="{D7EEC40F-927A-4801-BD52-6BA4E87FD94A}" type="sibTrans" cxnId="{8B6AA0A1-331C-48EE-B269-0316CD2C61A7}">
      <dgm:prSet/>
      <dgm:spPr/>
      <dgm:t>
        <a:bodyPr/>
        <a:lstStyle/>
        <a:p>
          <a:endParaRPr lang="en-US"/>
        </a:p>
      </dgm:t>
    </dgm:pt>
    <dgm:pt modelId="{3884FC35-4B52-4321-8AB0-06C81C642E01}">
      <dgm:prSet phldrT="[Text]"/>
      <dgm:spPr/>
      <dgm:t>
        <a:bodyPr/>
        <a:lstStyle/>
        <a:p>
          <a:r>
            <a:rPr lang="en-US" strike="sngStrike" dirty="0" smtClean="0"/>
            <a:t>State’s own FYP: Gadgil-Mukherjee formula assistance. Extra weightage</a:t>
          </a:r>
          <a:endParaRPr lang="en-US" strike="sngStrike" dirty="0"/>
        </a:p>
      </dgm:t>
    </dgm:pt>
    <dgm:pt modelId="{D49E9BB8-1331-42B6-82D7-E4DF3B932777}" type="parTrans" cxnId="{5E421F40-69EB-4109-BD85-0EA6DF995E1F}">
      <dgm:prSet/>
      <dgm:spPr/>
      <dgm:t>
        <a:bodyPr/>
        <a:lstStyle/>
        <a:p>
          <a:endParaRPr lang="en-US"/>
        </a:p>
      </dgm:t>
    </dgm:pt>
    <dgm:pt modelId="{EBAA8BA8-4168-42E5-A563-E9ECAAC6E4DB}" type="sibTrans" cxnId="{5E421F40-69EB-4109-BD85-0EA6DF995E1F}">
      <dgm:prSet/>
      <dgm:spPr/>
      <dgm:t>
        <a:bodyPr/>
        <a:lstStyle/>
        <a:p>
          <a:endParaRPr lang="en-US"/>
        </a:p>
      </dgm:t>
    </dgm:pt>
    <dgm:pt modelId="{5655AF82-3B42-4762-92E3-BC6D125FAF2B}" type="pres">
      <dgm:prSet presAssocID="{86364250-20AE-4F4B-9019-B6D70BB204A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DBEDE0-369D-41AB-9FAF-252DE9459B0B}" type="pres">
      <dgm:prSet presAssocID="{1B93E81B-CCBB-48F4-A3FB-2822EF5F6679}" presName="comp" presStyleCnt="0"/>
      <dgm:spPr/>
      <dgm:t>
        <a:bodyPr/>
        <a:lstStyle/>
        <a:p>
          <a:endParaRPr lang="en-US"/>
        </a:p>
      </dgm:t>
    </dgm:pt>
    <dgm:pt modelId="{8335986B-76A3-48B5-8B8B-2CA1ADF9E08D}" type="pres">
      <dgm:prSet presAssocID="{1B93E81B-CCBB-48F4-A3FB-2822EF5F6679}" presName="box" presStyleLbl="node1" presStyleIdx="0" presStyleCnt="3"/>
      <dgm:spPr/>
      <dgm:t>
        <a:bodyPr/>
        <a:lstStyle/>
        <a:p>
          <a:endParaRPr lang="en-US"/>
        </a:p>
      </dgm:t>
    </dgm:pt>
    <dgm:pt modelId="{FF1F44C1-0E1C-4571-B327-C1F9D91F3A6C}" type="pres">
      <dgm:prSet presAssocID="{1B93E81B-CCBB-48F4-A3FB-2822EF5F6679}" presName="img" presStyleLbl="fgImgPlace1" presStyleIdx="0" presStyleCnt="3" custScaleX="90701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FFC4B4F-B69E-426A-9D1F-FA763E791788}" type="pres">
      <dgm:prSet presAssocID="{1B93E81B-CCBB-48F4-A3FB-2822EF5F667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765218-7930-4977-A194-6C80D094DBC9}" type="pres">
      <dgm:prSet presAssocID="{C60803C5-3749-42F7-923A-77CC4604099F}" presName="spacer" presStyleCnt="0"/>
      <dgm:spPr/>
      <dgm:t>
        <a:bodyPr/>
        <a:lstStyle/>
        <a:p>
          <a:endParaRPr lang="en-US"/>
        </a:p>
      </dgm:t>
    </dgm:pt>
    <dgm:pt modelId="{993242BA-E6C9-4C82-9002-8892E93D8434}" type="pres">
      <dgm:prSet presAssocID="{A9325C79-8ADE-4026-9CDE-B0EF0A63201D}" presName="comp" presStyleCnt="0"/>
      <dgm:spPr/>
      <dgm:t>
        <a:bodyPr/>
        <a:lstStyle/>
        <a:p>
          <a:endParaRPr lang="en-US"/>
        </a:p>
      </dgm:t>
    </dgm:pt>
    <dgm:pt modelId="{B119A25C-1D9A-453D-94D4-692E7F458EA5}" type="pres">
      <dgm:prSet presAssocID="{A9325C79-8ADE-4026-9CDE-B0EF0A63201D}" presName="box" presStyleLbl="node1" presStyleIdx="1" presStyleCnt="3"/>
      <dgm:spPr/>
      <dgm:t>
        <a:bodyPr/>
        <a:lstStyle/>
        <a:p>
          <a:endParaRPr lang="en-US"/>
        </a:p>
      </dgm:t>
    </dgm:pt>
    <dgm:pt modelId="{244CDF4B-9F07-4F3B-A1A4-8925DC92A014}" type="pres">
      <dgm:prSet presAssocID="{A9325C79-8ADE-4026-9CDE-B0EF0A63201D}" presName="img" presStyleLbl="fgImgPlace1" presStyleIdx="1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3B3CEE8-66A3-4D61-8E06-D6CB44F6C6EB}" type="pres">
      <dgm:prSet presAssocID="{A9325C79-8ADE-4026-9CDE-B0EF0A63201D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8384D-865C-4424-853A-A39803DDAE3B}" type="pres">
      <dgm:prSet presAssocID="{4B98D383-359A-4E35-BDCD-1FA240A41009}" presName="spacer" presStyleCnt="0"/>
      <dgm:spPr/>
      <dgm:t>
        <a:bodyPr/>
        <a:lstStyle/>
        <a:p>
          <a:endParaRPr lang="en-US"/>
        </a:p>
      </dgm:t>
    </dgm:pt>
    <dgm:pt modelId="{4CAF8910-23CE-4580-A875-4C28EEE1883B}" type="pres">
      <dgm:prSet presAssocID="{2298EF41-C7DE-4F12-9482-FC5753E29AF2}" presName="comp" presStyleCnt="0"/>
      <dgm:spPr/>
      <dgm:t>
        <a:bodyPr/>
        <a:lstStyle/>
        <a:p>
          <a:endParaRPr lang="en-US"/>
        </a:p>
      </dgm:t>
    </dgm:pt>
    <dgm:pt modelId="{22F757C2-327C-476F-BB44-8FDF9C9D16F7}" type="pres">
      <dgm:prSet presAssocID="{2298EF41-C7DE-4F12-9482-FC5753E29AF2}" presName="box" presStyleLbl="node1" presStyleIdx="2" presStyleCnt="3"/>
      <dgm:spPr/>
      <dgm:t>
        <a:bodyPr/>
        <a:lstStyle/>
        <a:p>
          <a:endParaRPr lang="en-US"/>
        </a:p>
      </dgm:t>
    </dgm:pt>
    <dgm:pt modelId="{8FF6C990-29DB-4DEE-970F-480C4A11EF2D}" type="pres">
      <dgm:prSet presAssocID="{2298EF41-C7DE-4F12-9482-FC5753E29AF2}" presName="img" presStyleLbl="fgImgPlace1" presStyleIdx="2" presStyleCnt="3" custScaleY="8831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0D94D65-FAC1-45F8-BA48-9688114473B6}" type="pres">
      <dgm:prSet presAssocID="{2298EF41-C7DE-4F12-9482-FC5753E29AF2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98C00E-3CE5-42E0-99F4-54257590EB21}" type="presOf" srcId="{1B93E81B-CCBB-48F4-A3FB-2822EF5F6679}" destId="{5FFC4B4F-B69E-426A-9D1F-FA763E791788}" srcOrd="1" destOrd="0" presId="urn:microsoft.com/office/officeart/2005/8/layout/vList4"/>
    <dgm:cxn modelId="{306F0D5A-B2BD-4DD7-8AEF-DC122F97EA93}" type="presOf" srcId="{264495F6-99D6-4F2B-A234-2E3B96D421CD}" destId="{B119A25C-1D9A-453D-94D4-692E7F458EA5}" srcOrd="0" destOrd="1" presId="urn:microsoft.com/office/officeart/2005/8/layout/vList4"/>
    <dgm:cxn modelId="{F8E6AD45-88D9-4E96-9257-601F1CED0854}" type="presOf" srcId="{3884FC35-4B52-4321-8AB0-06C81C642E01}" destId="{83B3CEE8-66A3-4D61-8E06-D6CB44F6C6EB}" srcOrd="1" destOrd="2" presId="urn:microsoft.com/office/officeart/2005/8/layout/vList4"/>
    <dgm:cxn modelId="{23BC250E-6A4B-4AF1-B5C4-1547F0237889}" type="presOf" srcId="{DF9BB378-34EA-4F75-A2E7-4AF60DE06BE8}" destId="{22F757C2-327C-476F-BB44-8FDF9C9D16F7}" srcOrd="0" destOrd="1" presId="urn:microsoft.com/office/officeart/2005/8/layout/vList4"/>
    <dgm:cxn modelId="{8B6AA0A1-331C-48EE-B269-0316CD2C61A7}" srcId="{A9325C79-8ADE-4026-9CDE-B0EF0A63201D}" destId="{264495F6-99D6-4F2B-A234-2E3B96D421CD}" srcOrd="0" destOrd="0" parTransId="{A48FE4FF-82EC-440C-B4AB-519076BC87B6}" sibTransId="{D7EEC40F-927A-4801-BD52-6BA4E87FD94A}"/>
    <dgm:cxn modelId="{2265EA1F-7019-4AA9-9369-A5383C48763F}" type="presOf" srcId="{DF9BB378-34EA-4F75-A2E7-4AF60DE06BE8}" destId="{C0D94D65-FAC1-45F8-BA48-9688114473B6}" srcOrd="1" destOrd="1" presId="urn:microsoft.com/office/officeart/2005/8/layout/vList4"/>
    <dgm:cxn modelId="{7350DDD9-56B2-4186-9516-87A7966A771C}" type="presOf" srcId="{A82EB2B8-EF9D-4B2B-8A8D-DDD82E354B4E}" destId="{8335986B-76A3-48B5-8B8B-2CA1ADF9E08D}" srcOrd="0" destOrd="1" presId="urn:microsoft.com/office/officeart/2005/8/layout/vList4"/>
    <dgm:cxn modelId="{3FD61D9A-DA55-4FA0-8151-0C637009EFC2}" type="presOf" srcId="{1B93E81B-CCBB-48F4-A3FB-2822EF5F6679}" destId="{8335986B-76A3-48B5-8B8B-2CA1ADF9E08D}" srcOrd="0" destOrd="0" presId="urn:microsoft.com/office/officeart/2005/8/layout/vList4"/>
    <dgm:cxn modelId="{5E421F40-69EB-4109-BD85-0EA6DF995E1F}" srcId="{A9325C79-8ADE-4026-9CDE-B0EF0A63201D}" destId="{3884FC35-4B52-4321-8AB0-06C81C642E01}" srcOrd="1" destOrd="0" parTransId="{D49E9BB8-1331-42B6-82D7-E4DF3B932777}" sibTransId="{EBAA8BA8-4168-42E5-A563-E9ECAAC6E4DB}"/>
    <dgm:cxn modelId="{FEA53A31-ADFC-4AE3-B90B-379AE5852135}" type="presOf" srcId="{264495F6-99D6-4F2B-A234-2E3B96D421CD}" destId="{83B3CEE8-66A3-4D61-8E06-D6CB44F6C6EB}" srcOrd="1" destOrd="1" presId="urn:microsoft.com/office/officeart/2005/8/layout/vList4"/>
    <dgm:cxn modelId="{0B0FE9B6-2B70-41F0-A5B9-4BB1BD582F9F}" srcId="{86364250-20AE-4F4B-9019-B6D70BB204A5}" destId="{A9325C79-8ADE-4026-9CDE-B0EF0A63201D}" srcOrd="1" destOrd="0" parTransId="{AAE59421-C94B-4E73-A057-09788B1B900B}" sibTransId="{4B98D383-359A-4E35-BDCD-1FA240A41009}"/>
    <dgm:cxn modelId="{F7BE1AC8-241E-461B-9B15-7C36442B0A8F}" type="presOf" srcId="{3884FC35-4B52-4321-8AB0-06C81C642E01}" destId="{B119A25C-1D9A-453D-94D4-692E7F458EA5}" srcOrd="0" destOrd="2" presId="urn:microsoft.com/office/officeart/2005/8/layout/vList4"/>
    <dgm:cxn modelId="{735EB1EE-F36F-462E-8E05-1F653140FE0A}" type="presOf" srcId="{2298EF41-C7DE-4F12-9482-FC5753E29AF2}" destId="{C0D94D65-FAC1-45F8-BA48-9688114473B6}" srcOrd="1" destOrd="0" presId="urn:microsoft.com/office/officeart/2005/8/layout/vList4"/>
    <dgm:cxn modelId="{CF29368A-ED9C-4973-975E-24E760B5C08C}" type="presOf" srcId="{2298EF41-C7DE-4F12-9482-FC5753E29AF2}" destId="{22F757C2-327C-476F-BB44-8FDF9C9D16F7}" srcOrd="0" destOrd="0" presId="urn:microsoft.com/office/officeart/2005/8/layout/vList4"/>
    <dgm:cxn modelId="{CFC4448A-C7CE-4760-8110-E9EB0C1CCCC1}" type="presOf" srcId="{4E2D57D6-B1FB-4522-BD49-0E4579D3827A}" destId="{5FFC4B4F-B69E-426A-9D1F-FA763E791788}" srcOrd="1" destOrd="2" presId="urn:microsoft.com/office/officeart/2005/8/layout/vList4"/>
    <dgm:cxn modelId="{0778690D-E8E8-4BD9-82D7-B5EC096333F7}" srcId="{1B93E81B-CCBB-48F4-A3FB-2822EF5F6679}" destId="{4E2D57D6-B1FB-4522-BD49-0E4579D3827A}" srcOrd="1" destOrd="0" parTransId="{A5396907-08EF-42E3-AAA5-2346F954630B}" sibTransId="{0DA48C4D-E0A6-40CE-B5FB-D38E977CC6FF}"/>
    <dgm:cxn modelId="{C3E073E0-EA5F-422C-A66F-8611A463E77E}" type="presOf" srcId="{0A378FA7-11EA-480C-8EB7-3021057F6725}" destId="{C0D94D65-FAC1-45F8-BA48-9688114473B6}" srcOrd="1" destOrd="2" presId="urn:microsoft.com/office/officeart/2005/8/layout/vList4"/>
    <dgm:cxn modelId="{45F9A727-4F99-4146-925A-8B9C7A1C8A09}" srcId="{86364250-20AE-4F4B-9019-B6D70BB204A5}" destId="{2298EF41-C7DE-4F12-9482-FC5753E29AF2}" srcOrd="2" destOrd="0" parTransId="{C9A2D666-B4A2-47F9-87DD-991154C59FDF}" sibTransId="{7E3E2F8B-6B47-425B-8921-987DD711815E}"/>
    <dgm:cxn modelId="{D6993938-5EE5-401D-9341-4019AB86C9D2}" type="presOf" srcId="{4E2D57D6-B1FB-4522-BD49-0E4579D3827A}" destId="{8335986B-76A3-48B5-8B8B-2CA1ADF9E08D}" srcOrd="0" destOrd="2" presId="urn:microsoft.com/office/officeart/2005/8/layout/vList4"/>
    <dgm:cxn modelId="{2BFB6D3D-B40D-4000-83B6-8533B15E6AB9}" type="presOf" srcId="{A9325C79-8ADE-4026-9CDE-B0EF0A63201D}" destId="{83B3CEE8-66A3-4D61-8E06-D6CB44F6C6EB}" srcOrd="1" destOrd="0" presId="urn:microsoft.com/office/officeart/2005/8/layout/vList4"/>
    <dgm:cxn modelId="{4DBB6222-5F08-407D-9148-29FD5C0C4060}" type="presOf" srcId="{A82EB2B8-EF9D-4B2B-8A8D-DDD82E354B4E}" destId="{5FFC4B4F-B69E-426A-9D1F-FA763E791788}" srcOrd="1" destOrd="1" presId="urn:microsoft.com/office/officeart/2005/8/layout/vList4"/>
    <dgm:cxn modelId="{2E95F520-9E82-44C8-A348-4D4E044AE815}" srcId="{86364250-20AE-4F4B-9019-B6D70BB204A5}" destId="{1B93E81B-CCBB-48F4-A3FB-2822EF5F6679}" srcOrd="0" destOrd="0" parTransId="{9A76B9D2-B49F-4674-B44C-ED6A8704D74E}" sibTransId="{C60803C5-3749-42F7-923A-77CC4604099F}"/>
    <dgm:cxn modelId="{57E58E8E-C765-4B93-9801-F7C822E42441}" srcId="{2298EF41-C7DE-4F12-9482-FC5753E29AF2}" destId="{DF9BB378-34EA-4F75-A2E7-4AF60DE06BE8}" srcOrd="0" destOrd="0" parTransId="{51AEB6C0-D133-472F-96EC-7BF0BCAD77D5}" sibTransId="{8FAC641B-D776-4087-9B35-1391F2C35AD9}"/>
    <dgm:cxn modelId="{8F714066-CDE1-4B32-BB86-7915F533B109}" srcId="{1B93E81B-CCBB-48F4-A3FB-2822EF5F6679}" destId="{A82EB2B8-EF9D-4B2B-8A8D-DDD82E354B4E}" srcOrd="0" destOrd="0" parTransId="{46A4D196-567B-414A-9CDD-92CC1EBDE0BC}" sibTransId="{DA599B66-AC66-4DC9-992A-84C664613515}"/>
    <dgm:cxn modelId="{0AAE5E62-3DD5-4D2E-BD18-3289F1D4DC2D}" type="presOf" srcId="{A9325C79-8ADE-4026-9CDE-B0EF0A63201D}" destId="{B119A25C-1D9A-453D-94D4-692E7F458EA5}" srcOrd="0" destOrd="0" presId="urn:microsoft.com/office/officeart/2005/8/layout/vList4"/>
    <dgm:cxn modelId="{A94504AE-F050-44E4-80AC-BA1F19265165}" type="presOf" srcId="{86364250-20AE-4F4B-9019-B6D70BB204A5}" destId="{5655AF82-3B42-4762-92E3-BC6D125FAF2B}" srcOrd="0" destOrd="0" presId="urn:microsoft.com/office/officeart/2005/8/layout/vList4"/>
    <dgm:cxn modelId="{CBA8F603-0A58-4A49-9FD4-3AE76DBD97D8}" srcId="{2298EF41-C7DE-4F12-9482-FC5753E29AF2}" destId="{0A378FA7-11EA-480C-8EB7-3021057F6725}" srcOrd="1" destOrd="0" parTransId="{AB93DB5E-CAD0-4285-BCAF-F3D2387FA66A}" sibTransId="{8DE5A9A7-CEC6-4102-B050-86E1023335D0}"/>
    <dgm:cxn modelId="{1E1D40B0-D7BB-427A-BF7F-20B5FD31361D}" type="presOf" srcId="{0A378FA7-11EA-480C-8EB7-3021057F6725}" destId="{22F757C2-327C-476F-BB44-8FDF9C9D16F7}" srcOrd="0" destOrd="2" presId="urn:microsoft.com/office/officeart/2005/8/layout/vList4"/>
    <dgm:cxn modelId="{4BE459A7-6583-4242-9963-4BEA97C1A156}" type="presParOf" srcId="{5655AF82-3B42-4762-92E3-BC6D125FAF2B}" destId="{08DBEDE0-369D-41AB-9FAF-252DE9459B0B}" srcOrd="0" destOrd="0" presId="urn:microsoft.com/office/officeart/2005/8/layout/vList4"/>
    <dgm:cxn modelId="{E08A31DB-0659-4712-BBB8-E8581B940EFE}" type="presParOf" srcId="{08DBEDE0-369D-41AB-9FAF-252DE9459B0B}" destId="{8335986B-76A3-48B5-8B8B-2CA1ADF9E08D}" srcOrd="0" destOrd="0" presId="urn:microsoft.com/office/officeart/2005/8/layout/vList4"/>
    <dgm:cxn modelId="{B17E2E86-CED4-4258-A029-37E33323B4CF}" type="presParOf" srcId="{08DBEDE0-369D-41AB-9FAF-252DE9459B0B}" destId="{FF1F44C1-0E1C-4571-B327-C1F9D91F3A6C}" srcOrd="1" destOrd="0" presId="urn:microsoft.com/office/officeart/2005/8/layout/vList4"/>
    <dgm:cxn modelId="{573E614D-83CB-4248-8397-9D601462CFA2}" type="presParOf" srcId="{08DBEDE0-369D-41AB-9FAF-252DE9459B0B}" destId="{5FFC4B4F-B69E-426A-9D1F-FA763E791788}" srcOrd="2" destOrd="0" presId="urn:microsoft.com/office/officeart/2005/8/layout/vList4"/>
    <dgm:cxn modelId="{46E0C62C-8BFA-47FB-A425-22416AE0B34A}" type="presParOf" srcId="{5655AF82-3B42-4762-92E3-BC6D125FAF2B}" destId="{BC765218-7930-4977-A194-6C80D094DBC9}" srcOrd="1" destOrd="0" presId="urn:microsoft.com/office/officeart/2005/8/layout/vList4"/>
    <dgm:cxn modelId="{28EB848F-488A-4C57-A1A2-1F8EE9C72F7B}" type="presParOf" srcId="{5655AF82-3B42-4762-92E3-BC6D125FAF2B}" destId="{993242BA-E6C9-4C82-9002-8892E93D8434}" srcOrd="2" destOrd="0" presId="urn:microsoft.com/office/officeart/2005/8/layout/vList4"/>
    <dgm:cxn modelId="{25F5417D-4E36-492B-A55B-571A0E0D0213}" type="presParOf" srcId="{993242BA-E6C9-4C82-9002-8892E93D8434}" destId="{B119A25C-1D9A-453D-94D4-692E7F458EA5}" srcOrd="0" destOrd="0" presId="urn:microsoft.com/office/officeart/2005/8/layout/vList4"/>
    <dgm:cxn modelId="{4C6F55B4-B124-49D0-9B42-53F44AA68FFB}" type="presParOf" srcId="{993242BA-E6C9-4C82-9002-8892E93D8434}" destId="{244CDF4B-9F07-4F3B-A1A4-8925DC92A014}" srcOrd="1" destOrd="0" presId="urn:microsoft.com/office/officeart/2005/8/layout/vList4"/>
    <dgm:cxn modelId="{876001AE-FEB6-412C-B003-9FC905809B5B}" type="presParOf" srcId="{993242BA-E6C9-4C82-9002-8892E93D8434}" destId="{83B3CEE8-66A3-4D61-8E06-D6CB44F6C6EB}" srcOrd="2" destOrd="0" presId="urn:microsoft.com/office/officeart/2005/8/layout/vList4"/>
    <dgm:cxn modelId="{3287DE40-325D-4148-9BCA-3B038114B19F}" type="presParOf" srcId="{5655AF82-3B42-4762-92E3-BC6D125FAF2B}" destId="{11D8384D-865C-4424-853A-A39803DDAE3B}" srcOrd="3" destOrd="0" presId="urn:microsoft.com/office/officeart/2005/8/layout/vList4"/>
    <dgm:cxn modelId="{4F82F002-6E3F-4E49-95C4-D331552C5BBE}" type="presParOf" srcId="{5655AF82-3B42-4762-92E3-BC6D125FAF2B}" destId="{4CAF8910-23CE-4580-A875-4C28EEE1883B}" srcOrd="4" destOrd="0" presId="urn:microsoft.com/office/officeart/2005/8/layout/vList4"/>
    <dgm:cxn modelId="{457AB03D-F6D6-4E17-8C82-6123C63BE565}" type="presParOf" srcId="{4CAF8910-23CE-4580-A875-4C28EEE1883B}" destId="{22F757C2-327C-476F-BB44-8FDF9C9D16F7}" srcOrd="0" destOrd="0" presId="urn:microsoft.com/office/officeart/2005/8/layout/vList4"/>
    <dgm:cxn modelId="{26F2D66D-3DBF-4294-8B13-E81BA50C50CE}" type="presParOf" srcId="{4CAF8910-23CE-4580-A875-4C28EEE1883B}" destId="{8FF6C990-29DB-4DEE-970F-480C4A11EF2D}" srcOrd="1" destOrd="0" presId="urn:microsoft.com/office/officeart/2005/8/layout/vList4"/>
    <dgm:cxn modelId="{6B678C8F-32E8-471C-83DB-59A5A2EEC27A}" type="presParOf" srcId="{4CAF8910-23CE-4580-A875-4C28EEE1883B}" destId="{C0D94D65-FAC1-45F8-BA48-9688114473B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998B1F-DAE2-4195-AAC8-92BC245D474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EE57C-F435-4666-ABB1-8EC40D0C9898}">
      <dgm:prSet phldrT="[Text]"/>
      <dgm:spPr/>
      <dgm:t>
        <a:bodyPr/>
        <a:lstStyle/>
        <a:p>
          <a:r>
            <a:rPr lang="en-US" dirty="0" smtClean="0"/>
            <a:t>Govt</a:t>
          </a:r>
          <a:endParaRPr lang="en-US" dirty="0"/>
        </a:p>
      </dgm:t>
    </dgm:pt>
    <dgm:pt modelId="{5E105B58-23FD-4FD9-AFAE-7B5D9049AF43}" type="parTrans" cxnId="{CFE57647-5959-4500-8A58-85B43DCE5A96}">
      <dgm:prSet/>
      <dgm:spPr/>
      <dgm:t>
        <a:bodyPr/>
        <a:lstStyle/>
        <a:p>
          <a:endParaRPr lang="en-US"/>
        </a:p>
      </dgm:t>
    </dgm:pt>
    <dgm:pt modelId="{901CA417-90DE-4FFD-B074-D929E803CD95}" type="sibTrans" cxnId="{CFE57647-5959-4500-8A58-85B43DCE5A96}">
      <dgm:prSet/>
      <dgm:spPr/>
      <dgm:t>
        <a:bodyPr/>
        <a:lstStyle/>
        <a:p>
          <a:endParaRPr lang="en-US"/>
        </a:p>
      </dgm:t>
    </dgm:pt>
    <dgm:pt modelId="{969248A8-E7F6-4C53-8F03-81C0461D2B9D}">
      <dgm:prSet phldrT="[Text]"/>
      <dgm:spPr/>
      <dgm:t>
        <a:bodyPr/>
        <a:lstStyle/>
        <a:p>
          <a:r>
            <a:rPr lang="en-US" dirty="0" smtClean="0"/>
            <a:t>Rich</a:t>
          </a:r>
        </a:p>
        <a:p>
          <a:r>
            <a:rPr lang="en-US" dirty="0" smtClean="0"/>
            <a:t>IT</a:t>
          </a:r>
          <a:endParaRPr lang="en-US" dirty="0"/>
        </a:p>
      </dgm:t>
    </dgm:pt>
    <dgm:pt modelId="{60685BAF-C3B7-4C9A-9D2B-EE985F2EEA74}" type="parTrans" cxnId="{48FE16F7-3E7A-4CDE-A93D-149AB8C29870}">
      <dgm:prSet/>
      <dgm:spPr/>
      <dgm:t>
        <a:bodyPr/>
        <a:lstStyle/>
        <a:p>
          <a:endParaRPr lang="en-US"/>
        </a:p>
      </dgm:t>
    </dgm:pt>
    <dgm:pt modelId="{08DAB6B7-2A4A-4CC8-B139-73D86DF6DC83}" type="sibTrans" cxnId="{48FE16F7-3E7A-4CDE-A93D-149AB8C29870}">
      <dgm:prSet/>
      <dgm:spPr/>
      <dgm:t>
        <a:bodyPr/>
        <a:lstStyle/>
        <a:p>
          <a:endParaRPr lang="en-US"/>
        </a:p>
      </dgm:t>
    </dgm:pt>
    <dgm:pt modelId="{E76BDB65-03D3-4C7D-8433-1F6F87D8B8AF}">
      <dgm:prSet phldrT="[Text]"/>
      <dgm:spPr/>
      <dgm:t>
        <a:bodyPr/>
        <a:lstStyle/>
        <a:p>
          <a:r>
            <a:rPr lang="en-US" dirty="0" smtClean="0"/>
            <a:t>Poor</a:t>
          </a:r>
          <a:endParaRPr lang="en-US" dirty="0"/>
        </a:p>
      </dgm:t>
    </dgm:pt>
    <dgm:pt modelId="{64A70D01-DF4C-423B-8A3B-6E24C530CB13}" type="parTrans" cxnId="{5869828A-280E-4B27-9A56-4A80DD2209AA}">
      <dgm:prSet/>
      <dgm:spPr/>
      <dgm:t>
        <a:bodyPr/>
        <a:lstStyle/>
        <a:p>
          <a:endParaRPr lang="en-US"/>
        </a:p>
      </dgm:t>
    </dgm:pt>
    <dgm:pt modelId="{D7F77CC4-BC60-443D-963A-47AE559E5B41}" type="sibTrans" cxnId="{5869828A-280E-4B27-9A56-4A80DD2209AA}">
      <dgm:prSet/>
      <dgm:spPr/>
      <dgm:t>
        <a:bodyPr/>
        <a:lstStyle/>
        <a:p>
          <a:endParaRPr lang="en-US"/>
        </a:p>
      </dgm:t>
    </dgm:pt>
    <dgm:pt modelId="{1F8F20E3-E941-4344-8754-11841278B3B4}" type="pres">
      <dgm:prSet presAssocID="{FC998B1F-DAE2-4195-AAC8-92BC245D474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8B532-F1A4-42B9-92BE-1BCDFBA2C97A}" type="pres">
      <dgm:prSet presAssocID="{5D6EE57C-F435-4666-ABB1-8EC40D0C9898}" presName="centerShape" presStyleLbl="node0" presStyleIdx="0" presStyleCnt="1"/>
      <dgm:spPr/>
      <dgm:t>
        <a:bodyPr/>
        <a:lstStyle/>
        <a:p>
          <a:endParaRPr lang="en-US"/>
        </a:p>
      </dgm:t>
    </dgm:pt>
    <dgm:pt modelId="{F3738910-9B4F-4922-BDEA-EA30AE6FA72E}" type="pres">
      <dgm:prSet presAssocID="{60685BAF-C3B7-4C9A-9D2B-EE985F2EEA74}" presName="Name9" presStyleLbl="parChTrans1D2" presStyleIdx="0" presStyleCnt="2"/>
      <dgm:spPr/>
      <dgm:t>
        <a:bodyPr/>
        <a:lstStyle/>
        <a:p>
          <a:endParaRPr lang="en-US"/>
        </a:p>
      </dgm:t>
    </dgm:pt>
    <dgm:pt modelId="{302FB723-D9E9-44E7-8F1F-9213D98B6403}" type="pres">
      <dgm:prSet presAssocID="{60685BAF-C3B7-4C9A-9D2B-EE985F2EEA7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34728D09-6EE0-4FF6-8CA4-562023EEBA80}" type="pres">
      <dgm:prSet presAssocID="{969248A8-E7F6-4C53-8F03-81C0461D2B9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02223-D789-4348-BCEA-78AFD74E6821}" type="pres">
      <dgm:prSet presAssocID="{64A70D01-DF4C-423B-8A3B-6E24C530CB13}" presName="Name9" presStyleLbl="parChTrans1D2" presStyleIdx="1" presStyleCnt="2"/>
      <dgm:spPr/>
      <dgm:t>
        <a:bodyPr/>
        <a:lstStyle/>
        <a:p>
          <a:endParaRPr lang="en-US"/>
        </a:p>
      </dgm:t>
    </dgm:pt>
    <dgm:pt modelId="{72C0FB06-672A-4ECF-BD4D-8ADA89E8A753}" type="pres">
      <dgm:prSet presAssocID="{64A70D01-DF4C-423B-8A3B-6E24C530CB13}" presName="connTx" presStyleLbl="parChTrans1D2" presStyleIdx="1" presStyleCnt="2"/>
      <dgm:spPr/>
      <dgm:t>
        <a:bodyPr/>
        <a:lstStyle/>
        <a:p>
          <a:endParaRPr lang="en-US"/>
        </a:p>
      </dgm:t>
    </dgm:pt>
    <dgm:pt modelId="{8ABF5E37-BC7B-47EB-B6C4-6600157516AA}" type="pres">
      <dgm:prSet presAssocID="{E76BDB65-03D3-4C7D-8433-1F6F87D8B8A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264D16-EC16-48AC-A5E2-CF6125911B69}" type="presOf" srcId="{60685BAF-C3B7-4C9A-9D2B-EE985F2EEA74}" destId="{F3738910-9B4F-4922-BDEA-EA30AE6FA72E}" srcOrd="0" destOrd="0" presId="urn:microsoft.com/office/officeart/2005/8/layout/radial1"/>
    <dgm:cxn modelId="{8A7C70C6-8E74-4BD3-A0CD-5721F7F07762}" type="presOf" srcId="{60685BAF-C3B7-4C9A-9D2B-EE985F2EEA74}" destId="{302FB723-D9E9-44E7-8F1F-9213D98B6403}" srcOrd="1" destOrd="0" presId="urn:microsoft.com/office/officeart/2005/8/layout/radial1"/>
    <dgm:cxn modelId="{B625D9A2-9C66-454E-A253-986FCE27FA19}" type="presOf" srcId="{E76BDB65-03D3-4C7D-8433-1F6F87D8B8AF}" destId="{8ABF5E37-BC7B-47EB-B6C4-6600157516AA}" srcOrd="0" destOrd="0" presId="urn:microsoft.com/office/officeart/2005/8/layout/radial1"/>
    <dgm:cxn modelId="{69F30594-6244-4F16-87BF-68B4993559F8}" type="presOf" srcId="{64A70D01-DF4C-423B-8A3B-6E24C530CB13}" destId="{C1E02223-D789-4348-BCEA-78AFD74E6821}" srcOrd="0" destOrd="0" presId="urn:microsoft.com/office/officeart/2005/8/layout/radial1"/>
    <dgm:cxn modelId="{67C8488E-DA5E-48CB-8275-807A327386CC}" type="presOf" srcId="{5D6EE57C-F435-4666-ABB1-8EC40D0C9898}" destId="{4E38B532-F1A4-42B9-92BE-1BCDFBA2C97A}" srcOrd="0" destOrd="0" presId="urn:microsoft.com/office/officeart/2005/8/layout/radial1"/>
    <dgm:cxn modelId="{B425851F-60BC-44A1-9D77-733B630E6282}" type="presOf" srcId="{64A70D01-DF4C-423B-8A3B-6E24C530CB13}" destId="{72C0FB06-672A-4ECF-BD4D-8ADA89E8A753}" srcOrd="1" destOrd="0" presId="urn:microsoft.com/office/officeart/2005/8/layout/radial1"/>
    <dgm:cxn modelId="{5869828A-280E-4B27-9A56-4A80DD2209AA}" srcId="{5D6EE57C-F435-4666-ABB1-8EC40D0C9898}" destId="{E76BDB65-03D3-4C7D-8433-1F6F87D8B8AF}" srcOrd="1" destOrd="0" parTransId="{64A70D01-DF4C-423B-8A3B-6E24C530CB13}" sibTransId="{D7F77CC4-BC60-443D-963A-47AE559E5B41}"/>
    <dgm:cxn modelId="{524917DD-5F27-4DFC-9737-64C93FD42961}" type="presOf" srcId="{969248A8-E7F6-4C53-8F03-81C0461D2B9D}" destId="{34728D09-6EE0-4FF6-8CA4-562023EEBA80}" srcOrd="0" destOrd="0" presId="urn:microsoft.com/office/officeart/2005/8/layout/radial1"/>
    <dgm:cxn modelId="{81F7D314-032E-4B81-B0EA-A51004227397}" type="presOf" srcId="{FC998B1F-DAE2-4195-AAC8-92BC245D474F}" destId="{1F8F20E3-E941-4344-8754-11841278B3B4}" srcOrd="0" destOrd="0" presId="urn:microsoft.com/office/officeart/2005/8/layout/radial1"/>
    <dgm:cxn modelId="{CFE57647-5959-4500-8A58-85B43DCE5A96}" srcId="{FC998B1F-DAE2-4195-AAC8-92BC245D474F}" destId="{5D6EE57C-F435-4666-ABB1-8EC40D0C9898}" srcOrd="0" destOrd="0" parTransId="{5E105B58-23FD-4FD9-AFAE-7B5D9049AF43}" sibTransId="{901CA417-90DE-4FFD-B074-D929E803CD95}"/>
    <dgm:cxn modelId="{48FE16F7-3E7A-4CDE-A93D-149AB8C29870}" srcId="{5D6EE57C-F435-4666-ABB1-8EC40D0C9898}" destId="{969248A8-E7F6-4C53-8F03-81C0461D2B9D}" srcOrd="0" destOrd="0" parTransId="{60685BAF-C3B7-4C9A-9D2B-EE985F2EEA74}" sibTransId="{08DAB6B7-2A4A-4CC8-B139-73D86DF6DC83}"/>
    <dgm:cxn modelId="{FC200701-B3A3-4CB1-85E2-E26555F5E3C3}" type="presParOf" srcId="{1F8F20E3-E941-4344-8754-11841278B3B4}" destId="{4E38B532-F1A4-42B9-92BE-1BCDFBA2C97A}" srcOrd="0" destOrd="0" presId="urn:microsoft.com/office/officeart/2005/8/layout/radial1"/>
    <dgm:cxn modelId="{29C5CA30-DDBF-4A1D-A1FD-B28B9B0AB097}" type="presParOf" srcId="{1F8F20E3-E941-4344-8754-11841278B3B4}" destId="{F3738910-9B4F-4922-BDEA-EA30AE6FA72E}" srcOrd="1" destOrd="0" presId="urn:microsoft.com/office/officeart/2005/8/layout/radial1"/>
    <dgm:cxn modelId="{1BFEC456-33BE-4009-8139-F7466AB572FB}" type="presParOf" srcId="{F3738910-9B4F-4922-BDEA-EA30AE6FA72E}" destId="{302FB723-D9E9-44E7-8F1F-9213D98B6403}" srcOrd="0" destOrd="0" presId="urn:microsoft.com/office/officeart/2005/8/layout/radial1"/>
    <dgm:cxn modelId="{BC5FBBE1-0B03-4142-B080-4C3F90376D4A}" type="presParOf" srcId="{1F8F20E3-E941-4344-8754-11841278B3B4}" destId="{34728D09-6EE0-4FF6-8CA4-562023EEBA80}" srcOrd="2" destOrd="0" presId="urn:microsoft.com/office/officeart/2005/8/layout/radial1"/>
    <dgm:cxn modelId="{C97FBEFF-52D5-4A86-A2C9-C97E6D7B6FE0}" type="presParOf" srcId="{1F8F20E3-E941-4344-8754-11841278B3B4}" destId="{C1E02223-D789-4348-BCEA-78AFD74E6821}" srcOrd="3" destOrd="0" presId="urn:microsoft.com/office/officeart/2005/8/layout/radial1"/>
    <dgm:cxn modelId="{09458C27-21B5-4776-99E7-F0D7200187BA}" type="presParOf" srcId="{C1E02223-D789-4348-BCEA-78AFD74E6821}" destId="{72C0FB06-672A-4ECF-BD4D-8ADA89E8A753}" srcOrd="0" destOrd="0" presId="urn:microsoft.com/office/officeart/2005/8/layout/radial1"/>
    <dgm:cxn modelId="{F1C1C0E3-248F-41E3-ACB5-18DFDBB16890}" type="presParOf" srcId="{1F8F20E3-E941-4344-8754-11841278B3B4}" destId="{8ABF5E37-BC7B-47EB-B6C4-6600157516AA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B532-F1A4-42B9-92BE-1BCDFBA2C97A}">
      <dsp:nvSpPr>
        <dsp:cNvPr id="0" name=""/>
        <dsp:cNvSpPr/>
      </dsp:nvSpPr>
      <dsp:spPr>
        <a:xfrm>
          <a:off x="286045" y="1924957"/>
          <a:ext cx="1463447" cy="1463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Govt</a:t>
          </a:r>
          <a:endParaRPr lang="en-US" sz="4600" kern="1200" dirty="0"/>
        </a:p>
      </dsp:txBody>
      <dsp:txXfrm>
        <a:off x="500362" y="2139274"/>
        <a:ext cx="1034813" cy="1034813"/>
      </dsp:txXfrm>
    </dsp:sp>
    <dsp:sp modelId="{F3738910-9B4F-4922-BDEA-EA30AE6FA72E}">
      <dsp:nvSpPr>
        <dsp:cNvPr id="0" name=""/>
        <dsp:cNvSpPr/>
      </dsp:nvSpPr>
      <dsp:spPr>
        <a:xfrm rot="16200000">
          <a:off x="796612" y="1639095"/>
          <a:ext cx="442313" cy="129410"/>
        </a:xfrm>
        <a:custGeom>
          <a:avLst/>
          <a:gdLst/>
          <a:ahLst/>
          <a:cxnLst/>
          <a:rect l="0" t="0" r="0" b="0"/>
          <a:pathLst>
            <a:path>
              <a:moveTo>
                <a:pt x="0" y="64705"/>
              </a:moveTo>
              <a:lnTo>
                <a:pt x="442313" y="647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06711" y="1692743"/>
        <a:ext cx="22115" cy="22115"/>
      </dsp:txXfrm>
    </dsp:sp>
    <dsp:sp modelId="{34728D09-6EE0-4FF6-8CA4-562023EEBA80}">
      <dsp:nvSpPr>
        <dsp:cNvPr id="0" name=""/>
        <dsp:cNvSpPr/>
      </dsp:nvSpPr>
      <dsp:spPr>
        <a:xfrm>
          <a:off x="286045" y="19197"/>
          <a:ext cx="1463447" cy="1463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General States</a:t>
          </a:r>
          <a:endParaRPr lang="en-US" sz="2400" kern="1200" dirty="0"/>
        </a:p>
      </dsp:txBody>
      <dsp:txXfrm>
        <a:off x="500362" y="233514"/>
        <a:ext cx="1034813" cy="1034813"/>
      </dsp:txXfrm>
    </dsp:sp>
    <dsp:sp modelId="{C1E02223-D789-4348-BCEA-78AFD74E6821}">
      <dsp:nvSpPr>
        <dsp:cNvPr id="0" name=""/>
        <dsp:cNvSpPr/>
      </dsp:nvSpPr>
      <dsp:spPr>
        <a:xfrm rot="5400000">
          <a:off x="796612" y="3544856"/>
          <a:ext cx="442313" cy="129410"/>
        </a:xfrm>
        <a:custGeom>
          <a:avLst/>
          <a:gdLst/>
          <a:ahLst/>
          <a:cxnLst/>
          <a:rect l="0" t="0" r="0" b="0"/>
          <a:pathLst>
            <a:path>
              <a:moveTo>
                <a:pt x="0" y="64705"/>
              </a:moveTo>
              <a:lnTo>
                <a:pt x="442313" y="647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06711" y="3598503"/>
        <a:ext cx="22115" cy="22115"/>
      </dsp:txXfrm>
    </dsp:sp>
    <dsp:sp modelId="{8ABF5E37-BC7B-47EB-B6C4-6600157516AA}">
      <dsp:nvSpPr>
        <dsp:cNvPr id="0" name=""/>
        <dsp:cNvSpPr/>
      </dsp:nvSpPr>
      <dsp:spPr>
        <a:xfrm>
          <a:off x="286045" y="3830718"/>
          <a:ext cx="1463447" cy="1463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Special Category</a:t>
          </a:r>
          <a:endParaRPr lang="en-US" sz="2400" kern="1200" dirty="0"/>
        </a:p>
      </dsp:txBody>
      <dsp:txXfrm>
        <a:off x="500362" y="4045035"/>
        <a:ext cx="1034813" cy="10348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611D4-F743-4B37-9CD8-0E5D07ACF796}">
      <dsp:nvSpPr>
        <dsp:cNvPr id="0" name=""/>
        <dsp:cNvSpPr/>
      </dsp:nvSpPr>
      <dsp:spPr>
        <a:xfrm>
          <a:off x="644915" y="0"/>
          <a:ext cx="7309044" cy="248089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D9606-77B0-4063-AD9D-B6E405B2A32F}">
      <dsp:nvSpPr>
        <dsp:cNvPr id="0" name=""/>
        <dsp:cNvSpPr/>
      </dsp:nvSpPr>
      <dsp:spPr>
        <a:xfrm>
          <a:off x="291387" y="744269"/>
          <a:ext cx="2579662" cy="9923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For Decades received so much $$</a:t>
          </a:r>
          <a:endParaRPr lang="en-US" sz="1900" kern="1200" dirty="0"/>
        </a:p>
      </dsp:txBody>
      <dsp:txXfrm>
        <a:off x="339830" y="792712"/>
        <a:ext cx="2482776" cy="895472"/>
      </dsp:txXfrm>
    </dsp:sp>
    <dsp:sp modelId="{2A6817C8-4401-4D91-9B82-780FB5A7444D}">
      <dsp:nvSpPr>
        <dsp:cNvPr id="0" name=""/>
        <dsp:cNvSpPr/>
      </dsp:nvSpPr>
      <dsp:spPr>
        <a:xfrm>
          <a:off x="3009606" y="744269"/>
          <a:ext cx="2579662" cy="9923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YET</a:t>
          </a:r>
          <a:endParaRPr lang="en-US" sz="1900" kern="1200" dirty="0"/>
        </a:p>
      </dsp:txBody>
      <dsp:txXfrm>
        <a:off x="3058049" y="792712"/>
        <a:ext cx="2482776" cy="895472"/>
      </dsp:txXfrm>
    </dsp:sp>
    <dsp:sp modelId="{019634FC-5182-4FC5-9E87-9173465880DB}">
      <dsp:nvSpPr>
        <dsp:cNvPr id="0" name=""/>
        <dsp:cNvSpPr/>
      </dsp:nvSpPr>
      <dsp:spPr>
        <a:xfrm>
          <a:off x="5727825" y="744269"/>
          <a:ext cx="2579662" cy="9923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Poverty Removal, Infrastructure, MFG Base, GSDP… </a:t>
          </a:r>
          <a:r>
            <a:rPr lang="en-US" sz="1900" kern="1200" dirty="0" smtClean="0">
              <a:sym typeface="Wingdings" panose="05000000000000000000" pitchFamily="2" charset="2"/>
            </a:rPr>
            <a:t></a:t>
          </a:r>
          <a:endParaRPr lang="en-US" sz="1900" kern="1200" dirty="0"/>
        </a:p>
      </dsp:txBody>
      <dsp:txXfrm>
        <a:off x="5776268" y="792712"/>
        <a:ext cx="2482776" cy="8954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F0874-6216-4A83-9C86-B32DEDCD4114}">
      <dsp:nvSpPr>
        <dsp:cNvPr id="0" name=""/>
        <dsp:cNvSpPr/>
      </dsp:nvSpPr>
      <dsp:spPr>
        <a:xfrm>
          <a:off x="4415" y="1441002"/>
          <a:ext cx="1368810" cy="1244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RRT Aid: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lazy &amp; complacent govt</a:t>
          </a:r>
          <a:endParaRPr lang="en-US" sz="1800" kern="1200" dirty="0"/>
        </a:p>
      </dsp:txBody>
      <dsp:txXfrm>
        <a:off x="40873" y="1477460"/>
        <a:ext cx="1295894" cy="1171846"/>
      </dsp:txXfrm>
    </dsp:sp>
    <dsp:sp modelId="{8999A6FD-9121-4946-BF9D-0692C98E18B2}">
      <dsp:nvSpPr>
        <dsp:cNvPr id="0" name=""/>
        <dsp:cNvSpPr/>
      </dsp:nvSpPr>
      <dsp:spPr>
        <a:xfrm>
          <a:off x="1510107" y="1893650"/>
          <a:ext cx="290187" cy="339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10107" y="1961543"/>
        <a:ext cx="203131" cy="203679"/>
      </dsp:txXfrm>
    </dsp:sp>
    <dsp:sp modelId="{0871357F-D57C-40F7-B2E6-901A4BA514A3}">
      <dsp:nvSpPr>
        <dsp:cNvPr id="0" name=""/>
        <dsp:cNvSpPr/>
      </dsp:nvSpPr>
      <dsp:spPr>
        <a:xfrm>
          <a:off x="1920750" y="1441002"/>
          <a:ext cx="1368810" cy="1244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GSDP growth rate </a:t>
          </a:r>
          <a:r>
            <a:rPr lang="en-US" sz="1800" kern="1200" dirty="0" smtClean="0">
              <a:latin typeface="Franklin Gothic Medium Cond" panose="020B0606030402020204" pitchFamily="34" charset="0"/>
            </a:rPr>
            <a:t>▼</a:t>
          </a:r>
          <a:r>
            <a:rPr lang="en-US" sz="1800" kern="1200" dirty="0" smtClean="0"/>
            <a:t> </a:t>
          </a:r>
          <a:endParaRPr lang="en-US" sz="1800" kern="1200" dirty="0"/>
        </a:p>
      </dsp:txBody>
      <dsp:txXfrm>
        <a:off x="1957208" y="1477460"/>
        <a:ext cx="1295894" cy="1171846"/>
      </dsp:txXfrm>
    </dsp:sp>
    <dsp:sp modelId="{93DCF627-E068-4E2C-AB46-B3DDE17B2FEA}">
      <dsp:nvSpPr>
        <dsp:cNvPr id="0" name=""/>
        <dsp:cNvSpPr/>
      </dsp:nvSpPr>
      <dsp:spPr>
        <a:xfrm>
          <a:off x="3426442" y="1893650"/>
          <a:ext cx="290187" cy="339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426442" y="1961543"/>
        <a:ext cx="203131" cy="203679"/>
      </dsp:txXfrm>
    </dsp:sp>
    <dsp:sp modelId="{1C2DB0B7-F68F-4697-8E95-48A5BEA4EC75}">
      <dsp:nvSpPr>
        <dsp:cNvPr id="0" name=""/>
        <dsp:cNvSpPr/>
      </dsp:nvSpPr>
      <dsp:spPr>
        <a:xfrm>
          <a:off x="3837086" y="1441002"/>
          <a:ext cx="1368810" cy="1244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Mfg</a:t>
          </a:r>
          <a:r>
            <a:rPr lang="en-US" sz="1800" kern="1200" dirty="0" smtClean="0"/>
            <a:t> Base </a:t>
          </a:r>
          <a:r>
            <a:rPr lang="en-US" sz="1800" kern="1200" dirty="0" smtClean="0">
              <a:latin typeface="Franklin Gothic Medium Cond" panose="020B0606030402020204" pitchFamily="34" charset="0"/>
            </a:rPr>
            <a:t>▼</a:t>
          </a:r>
          <a:endParaRPr lang="en-US" sz="1800" kern="1200" dirty="0"/>
        </a:p>
      </dsp:txBody>
      <dsp:txXfrm>
        <a:off x="3873544" y="1477460"/>
        <a:ext cx="1295894" cy="1171846"/>
      </dsp:txXfrm>
    </dsp:sp>
    <dsp:sp modelId="{AE9F5290-58B2-44D4-A8C9-9AB1575EEBD4}">
      <dsp:nvSpPr>
        <dsp:cNvPr id="0" name=""/>
        <dsp:cNvSpPr/>
      </dsp:nvSpPr>
      <dsp:spPr>
        <a:xfrm>
          <a:off x="5342778" y="1893650"/>
          <a:ext cx="290187" cy="339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342778" y="1961543"/>
        <a:ext cx="203131" cy="203679"/>
      </dsp:txXfrm>
    </dsp:sp>
    <dsp:sp modelId="{AB54DC3D-76A1-4E8A-8485-AF7498DDC608}">
      <dsp:nvSpPr>
        <dsp:cNvPr id="0" name=""/>
        <dsp:cNvSpPr/>
      </dsp:nvSpPr>
      <dsp:spPr>
        <a:xfrm>
          <a:off x="5753421" y="1441002"/>
          <a:ext cx="1368810" cy="1244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State Tax revenue </a:t>
          </a:r>
          <a:r>
            <a:rPr lang="en-US" sz="1800" kern="1200" dirty="0" smtClean="0">
              <a:latin typeface="Franklin Gothic Medium Cond" panose="020B0606030402020204" pitchFamily="34" charset="0"/>
            </a:rPr>
            <a:t>▼</a:t>
          </a:r>
          <a:endParaRPr lang="en-US" sz="1800" kern="1200" dirty="0"/>
        </a:p>
      </dsp:txBody>
      <dsp:txXfrm>
        <a:off x="5789879" y="1477460"/>
        <a:ext cx="1295894" cy="1171846"/>
      </dsp:txXfrm>
    </dsp:sp>
    <dsp:sp modelId="{C9598386-C9DF-4F68-BF58-0E15E06A218A}">
      <dsp:nvSpPr>
        <dsp:cNvPr id="0" name=""/>
        <dsp:cNvSpPr/>
      </dsp:nvSpPr>
      <dsp:spPr>
        <a:xfrm>
          <a:off x="7259113" y="1893650"/>
          <a:ext cx="290187" cy="339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259113" y="1961543"/>
        <a:ext cx="203131" cy="203679"/>
      </dsp:txXfrm>
    </dsp:sp>
    <dsp:sp modelId="{B9C4C3A6-3C26-44D1-97C2-D1EE87C0081E}">
      <dsp:nvSpPr>
        <dsp:cNvPr id="0" name=""/>
        <dsp:cNvSpPr/>
      </dsp:nvSpPr>
      <dsp:spPr>
        <a:xfrm>
          <a:off x="7669756" y="1441002"/>
          <a:ext cx="1368810" cy="1244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RRT Aid</a:t>
          </a:r>
          <a:endParaRPr lang="en-US" sz="1800" kern="1200" dirty="0"/>
        </a:p>
      </dsp:txBody>
      <dsp:txXfrm>
        <a:off x="7706214" y="1477460"/>
        <a:ext cx="1295894" cy="11718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83747-2401-4A31-82F4-1864B29EB7F4}">
      <dsp:nvSpPr>
        <dsp:cNvPr id="0" name=""/>
        <dsp:cNvSpPr/>
      </dsp:nvSpPr>
      <dsp:spPr>
        <a:xfrm>
          <a:off x="858" y="365303"/>
          <a:ext cx="2149496" cy="2149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Poor Governance</a:t>
          </a:r>
          <a:endParaRPr lang="en-US" sz="2600" kern="1200" dirty="0"/>
        </a:p>
      </dsp:txBody>
      <dsp:txXfrm>
        <a:off x="315644" y="680089"/>
        <a:ext cx="1519924" cy="1519924"/>
      </dsp:txXfrm>
    </dsp:sp>
    <dsp:sp modelId="{4C5A7A80-15C4-4ED4-96E7-9B63F3E6C06E}">
      <dsp:nvSpPr>
        <dsp:cNvPr id="0" name=""/>
        <dsp:cNvSpPr/>
      </dsp:nvSpPr>
      <dsp:spPr>
        <a:xfrm>
          <a:off x="1982860" y="61509"/>
          <a:ext cx="1340051" cy="725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1982860" y="206600"/>
        <a:ext cx="1122415" cy="435273"/>
      </dsp:txXfrm>
    </dsp:sp>
    <dsp:sp modelId="{EA04CEAE-C179-4FC0-9BB5-F1DCAD5A22B3}">
      <dsp:nvSpPr>
        <dsp:cNvPr id="0" name=""/>
        <dsp:cNvSpPr/>
      </dsp:nvSpPr>
      <dsp:spPr>
        <a:xfrm>
          <a:off x="3231269" y="365303"/>
          <a:ext cx="2149496" cy="21494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RRT Aid Curse</a:t>
          </a:r>
          <a:endParaRPr lang="en-US" sz="2600" kern="1200" dirty="0"/>
        </a:p>
      </dsp:txBody>
      <dsp:txXfrm>
        <a:off x="3546055" y="680089"/>
        <a:ext cx="1519924" cy="1519924"/>
      </dsp:txXfrm>
    </dsp:sp>
    <dsp:sp modelId="{A16B4597-FCA1-4F49-B32F-3F0DFE2B022C}">
      <dsp:nvSpPr>
        <dsp:cNvPr id="0" name=""/>
        <dsp:cNvSpPr/>
      </dsp:nvSpPr>
      <dsp:spPr>
        <a:xfrm rot="10800000">
          <a:off x="2058712" y="2093138"/>
          <a:ext cx="1340051" cy="725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2276348" y="2238229"/>
        <a:ext cx="1122415" cy="43527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1294A-2DCD-4E6B-BB4E-6CD2C98A1132}">
      <dsp:nvSpPr>
        <dsp:cNvPr id="0" name=""/>
        <dsp:cNvSpPr/>
      </dsp:nvSpPr>
      <dsp:spPr>
        <a:xfrm>
          <a:off x="4371" y="574317"/>
          <a:ext cx="2235792" cy="5346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Dutch Disease</a:t>
          </a:r>
          <a:endParaRPr lang="en-US" sz="2700" kern="1200" dirty="0"/>
        </a:p>
      </dsp:txBody>
      <dsp:txXfrm>
        <a:off x="4371" y="574317"/>
        <a:ext cx="2235792" cy="534600"/>
      </dsp:txXfrm>
    </dsp:sp>
    <dsp:sp modelId="{BAE03CA7-CB02-47A4-A767-ED77EFCEE4F6}">
      <dsp:nvSpPr>
        <dsp:cNvPr id="0" name=""/>
        <dsp:cNvSpPr/>
      </dsp:nvSpPr>
      <dsp:spPr>
        <a:xfrm>
          <a:off x="2240163" y="173367"/>
          <a:ext cx="447158" cy="1336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B19CC-9C4F-4660-8092-5089531A2A5B}">
      <dsp:nvSpPr>
        <dsp:cNvPr id="0" name=""/>
        <dsp:cNvSpPr/>
      </dsp:nvSpPr>
      <dsp:spPr>
        <a:xfrm>
          <a:off x="2866185" y="173367"/>
          <a:ext cx="6081356" cy="1336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Discovery of Natural Gas, Petrol </a:t>
          </a:r>
          <a:r>
            <a:rPr lang="en-US" sz="2700" kern="1200" dirty="0" err="1" smtClean="0"/>
            <a:t>etc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Sharp inflow of Foreign Currency ($) for import and investment</a:t>
          </a:r>
          <a:r>
            <a:rPr lang="en-US" sz="2700" kern="1200" dirty="0" smtClean="0">
              <a:latin typeface="Franklin Gothic Medium Cond" panose="020B0606030402020204" pitchFamily="34" charset="0"/>
            </a:rPr>
            <a:t>►</a:t>
          </a:r>
          <a:r>
            <a:rPr lang="en-US" sz="2700" kern="1200" dirty="0" smtClean="0"/>
            <a:t> Negative impact</a:t>
          </a:r>
          <a:endParaRPr lang="en-US" sz="2700" kern="1200" dirty="0"/>
        </a:p>
      </dsp:txBody>
      <dsp:txXfrm>
        <a:off x="2866185" y="173367"/>
        <a:ext cx="6081356" cy="1336500"/>
      </dsp:txXfrm>
    </dsp:sp>
    <dsp:sp modelId="{D205C602-04E9-4F60-A54D-F1FABCC35851}">
      <dsp:nvSpPr>
        <dsp:cNvPr id="0" name=""/>
        <dsp:cNvSpPr/>
      </dsp:nvSpPr>
      <dsp:spPr>
        <a:xfrm>
          <a:off x="4371" y="2392260"/>
          <a:ext cx="2235792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$$ Inflow</a:t>
          </a:r>
          <a:endParaRPr lang="en-US" sz="2700" kern="1200" dirty="0"/>
        </a:p>
      </dsp:txBody>
      <dsp:txXfrm>
        <a:off x="4371" y="2392260"/>
        <a:ext cx="2235792" cy="534600"/>
      </dsp:txXfrm>
    </dsp:sp>
    <dsp:sp modelId="{5E47775D-2635-41BF-9CD1-4C6C74852A12}">
      <dsp:nvSpPr>
        <dsp:cNvPr id="0" name=""/>
        <dsp:cNvSpPr/>
      </dsp:nvSpPr>
      <dsp:spPr>
        <a:xfrm>
          <a:off x="2240163" y="1607067"/>
          <a:ext cx="447158" cy="21049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B0454C-5411-44E0-A3E5-CFD813850357}">
      <dsp:nvSpPr>
        <dsp:cNvPr id="0" name=""/>
        <dsp:cNvSpPr/>
      </dsp:nvSpPr>
      <dsp:spPr>
        <a:xfrm>
          <a:off x="2866185" y="1607067"/>
          <a:ext cx="6081356" cy="2104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Corruption for license/Contract. “Rent seeking”: in all industry- local and foreign.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Local currency strong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Non-Energy Exports decline [Agri, textile etc.]-&gt;farmer will work in oil-well, food riots</a:t>
          </a:r>
          <a:endParaRPr lang="en-US" sz="2700" kern="1200" dirty="0"/>
        </a:p>
      </dsp:txBody>
      <dsp:txXfrm>
        <a:off x="2866185" y="1607067"/>
        <a:ext cx="6081356" cy="2104987"/>
      </dsp:txXfrm>
    </dsp:sp>
    <dsp:sp modelId="{A429A538-5322-4681-BDBD-A2E9D244ACDB}">
      <dsp:nvSpPr>
        <dsp:cNvPr id="0" name=""/>
        <dsp:cNvSpPr/>
      </dsp:nvSpPr>
      <dsp:spPr>
        <a:xfrm>
          <a:off x="4371" y="4075510"/>
          <a:ext cx="2235792" cy="85201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“Voracity Effect”</a:t>
          </a:r>
          <a:endParaRPr lang="en-US" sz="2700" kern="1200" dirty="0"/>
        </a:p>
      </dsp:txBody>
      <dsp:txXfrm>
        <a:off x="4371" y="4075510"/>
        <a:ext cx="2235792" cy="852018"/>
      </dsp:txXfrm>
    </dsp:sp>
    <dsp:sp modelId="{03B754FD-81D2-4E91-B63B-8DE0BE2B03C0}">
      <dsp:nvSpPr>
        <dsp:cNvPr id="0" name=""/>
        <dsp:cNvSpPr/>
      </dsp:nvSpPr>
      <dsp:spPr>
        <a:xfrm>
          <a:off x="2240163" y="3809254"/>
          <a:ext cx="447158" cy="138453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7B9E5-B3C9-46EB-84D0-FB22F0177326}">
      <dsp:nvSpPr>
        <dsp:cNvPr id="0" name=""/>
        <dsp:cNvSpPr/>
      </dsp:nvSpPr>
      <dsp:spPr>
        <a:xfrm>
          <a:off x="2866185" y="3809254"/>
          <a:ext cx="6081356" cy="1384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Sudden trade ‘windfall’ (e.g. Oil Export)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Growth declines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“Redistribution” declines (Corruption)</a:t>
          </a:r>
          <a:endParaRPr lang="en-US" sz="2700" kern="1200" dirty="0"/>
        </a:p>
      </dsp:txBody>
      <dsp:txXfrm>
        <a:off x="2866185" y="3809254"/>
        <a:ext cx="6081356" cy="13845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DA82A-E88A-4FD6-9103-34BB01A5FF34}">
      <dsp:nvSpPr>
        <dsp:cNvPr id="0" name=""/>
        <dsp:cNvSpPr/>
      </dsp:nvSpPr>
      <dsp:spPr>
        <a:xfrm>
          <a:off x="4729" y="1015933"/>
          <a:ext cx="1413727" cy="848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Mineral “Bounty”</a:t>
          </a:r>
          <a:endParaRPr lang="en-US" sz="2100" kern="1200" dirty="0"/>
        </a:p>
      </dsp:txBody>
      <dsp:txXfrm>
        <a:off x="29573" y="1040777"/>
        <a:ext cx="1364039" cy="798548"/>
      </dsp:txXfrm>
    </dsp:sp>
    <dsp:sp modelId="{E91143F6-DAB3-4B1E-B1BC-FF8B7A78052A}">
      <dsp:nvSpPr>
        <dsp:cNvPr id="0" name=""/>
        <dsp:cNvSpPr/>
      </dsp:nvSpPr>
      <dsp:spPr>
        <a:xfrm>
          <a:off x="1559830" y="1264749"/>
          <a:ext cx="299710" cy="350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559830" y="1334870"/>
        <a:ext cx="209797" cy="210362"/>
      </dsp:txXfrm>
    </dsp:sp>
    <dsp:sp modelId="{0960CCAA-CFBF-45DF-A9F3-C7D33A16EF7F}">
      <dsp:nvSpPr>
        <dsp:cNvPr id="0" name=""/>
        <dsp:cNvSpPr/>
      </dsp:nvSpPr>
      <dsp:spPr>
        <a:xfrm>
          <a:off x="1983948" y="1015933"/>
          <a:ext cx="1413727" cy="848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Resource Curse</a:t>
          </a:r>
          <a:endParaRPr lang="en-US" sz="2100" kern="1200" dirty="0"/>
        </a:p>
      </dsp:txBody>
      <dsp:txXfrm>
        <a:off x="2008792" y="1040777"/>
        <a:ext cx="1364039" cy="798548"/>
      </dsp:txXfrm>
    </dsp:sp>
    <dsp:sp modelId="{1883F289-D8C2-4B0B-A5A5-EF7C31420236}">
      <dsp:nvSpPr>
        <dsp:cNvPr id="0" name=""/>
        <dsp:cNvSpPr/>
      </dsp:nvSpPr>
      <dsp:spPr>
        <a:xfrm>
          <a:off x="3539049" y="1264749"/>
          <a:ext cx="299710" cy="350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539049" y="1334870"/>
        <a:ext cx="209797" cy="210362"/>
      </dsp:txXfrm>
    </dsp:sp>
    <dsp:sp modelId="{F013DD0D-72C3-4A15-B37E-976C18E40A32}">
      <dsp:nvSpPr>
        <dsp:cNvPr id="0" name=""/>
        <dsp:cNvSpPr/>
      </dsp:nvSpPr>
      <dsp:spPr>
        <a:xfrm>
          <a:off x="3963167" y="1015933"/>
          <a:ext cx="1413727" cy="848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Poor Governance</a:t>
          </a:r>
          <a:endParaRPr lang="en-US" sz="2100" kern="1200" dirty="0"/>
        </a:p>
      </dsp:txBody>
      <dsp:txXfrm>
        <a:off x="3988011" y="1040777"/>
        <a:ext cx="1364039" cy="7985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1ECC-447E-4CE6-B3FB-96EB03C0DB3A}">
      <dsp:nvSpPr>
        <dsp:cNvPr id="0" name=""/>
        <dsp:cNvSpPr/>
      </dsp:nvSpPr>
      <dsp:spPr>
        <a:xfrm>
          <a:off x="1570567" y="707483"/>
          <a:ext cx="2651620" cy="1768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5816" rIns="305816" bIns="305816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$ </a:t>
          </a:r>
          <a:r>
            <a:rPr lang="en-US" sz="4300" kern="1200" dirty="0" err="1" smtClean="0"/>
            <a:t>madad</a:t>
          </a:r>
          <a:r>
            <a:rPr lang="en-US" sz="4300" kern="1200" dirty="0" smtClean="0"/>
            <a:t>: Aid Curse</a:t>
          </a:r>
          <a:endParaRPr lang="en-US" sz="4300" kern="1200" dirty="0"/>
        </a:p>
      </dsp:txBody>
      <dsp:txXfrm>
        <a:off x="1994826" y="707483"/>
        <a:ext cx="2227361" cy="1768631"/>
      </dsp:txXfrm>
    </dsp:sp>
    <dsp:sp modelId="{13B49379-6E8E-434A-AE01-C75AF5C7CD03}">
      <dsp:nvSpPr>
        <dsp:cNvPr id="0" name=""/>
        <dsp:cNvSpPr/>
      </dsp:nvSpPr>
      <dsp:spPr>
        <a:xfrm>
          <a:off x="156369" y="385"/>
          <a:ext cx="1767747" cy="1767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RRT</a:t>
          </a:r>
          <a:endParaRPr lang="en-US" sz="3500" kern="1200" dirty="0"/>
        </a:p>
      </dsp:txBody>
      <dsp:txXfrm>
        <a:off x="415250" y="259266"/>
        <a:ext cx="1249985" cy="1249985"/>
      </dsp:txXfrm>
    </dsp:sp>
    <dsp:sp modelId="{EB74D5A0-73F3-43D5-9BD4-46910F9D71AC}">
      <dsp:nvSpPr>
        <dsp:cNvPr id="0" name=""/>
        <dsp:cNvSpPr/>
      </dsp:nvSpPr>
      <dsp:spPr>
        <a:xfrm>
          <a:off x="5989934" y="707483"/>
          <a:ext cx="2651620" cy="1768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5816" rIns="305816" bIns="305816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Resource Curse</a:t>
          </a:r>
          <a:endParaRPr lang="en-US" sz="4300" kern="1200" dirty="0"/>
        </a:p>
      </dsp:txBody>
      <dsp:txXfrm>
        <a:off x="6414194" y="707483"/>
        <a:ext cx="2227361" cy="1768631"/>
      </dsp:txXfrm>
    </dsp:sp>
    <dsp:sp modelId="{972F3C7F-CC9E-47CD-9DBA-48CF1829189D}">
      <dsp:nvSpPr>
        <dsp:cNvPr id="0" name=""/>
        <dsp:cNvSpPr/>
      </dsp:nvSpPr>
      <dsp:spPr>
        <a:xfrm>
          <a:off x="4575737" y="385"/>
          <a:ext cx="1767747" cy="1767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Mineral Wealth</a:t>
          </a:r>
          <a:endParaRPr lang="en-US" sz="3500" kern="1200" dirty="0"/>
        </a:p>
      </dsp:txBody>
      <dsp:txXfrm>
        <a:off x="4834618" y="259266"/>
        <a:ext cx="1249985" cy="12499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A6053-6FA9-4B2D-8A4E-BE926810D25D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Infrastructure: Soft &amp; Hard </a:t>
          </a:r>
          <a:endParaRPr lang="en-US" sz="2400" kern="1200" dirty="0"/>
        </a:p>
      </dsp:txBody>
      <dsp:txXfrm>
        <a:off x="744" y="145603"/>
        <a:ext cx="2902148" cy="1741289"/>
      </dsp:txXfrm>
    </dsp:sp>
    <dsp:sp modelId="{2A0E8141-CE59-4C19-B59A-F092131F63C3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Financial Inclusion, UBI?</a:t>
          </a:r>
          <a:endParaRPr lang="en-US" sz="2400" strike="sngStrike" kern="1200" dirty="0"/>
        </a:p>
      </dsp:txBody>
      <dsp:txXfrm>
        <a:off x="3193107" y="145603"/>
        <a:ext cx="2902148" cy="1741289"/>
      </dsp:txXfrm>
    </dsp:sp>
    <dsp:sp modelId="{7DFE7B58-899F-4678-8431-53B7B971C61A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Governance </a:t>
          </a:r>
          <a:r>
            <a:rPr lang="en-US" sz="2400" kern="1200" dirty="0" smtClean="0">
              <a:latin typeface="Franklin Gothic Medium Cond" panose="020B0606030402020204" pitchFamily="34" charset="0"/>
            </a:rPr>
            <a:t>▲</a:t>
          </a:r>
          <a:r>
            <a:rPr lang="en-US" sz="2400" kern="1200" dirty="0" smtClean="0"/>
            <a:t>: “conditional transfer” (PRI Grant- performance based Ref: 14FC)</a:t>
          </a:r>
          <a:endParaRPr lang="en-US" sz="2400" kern="1200" dirty="0"/>
        </a:p>
      </dsp:txBody>
      <dsp:txXfrm>
        <a:off x="744" y="2177107"/>
        <a:ext cx="2902148" cy="1741289"/>
      </dsp:txXfrm>
    </dsp:sp>
    <dsp:sp modelId="{B1FC7168-F61F-4D8F-A229-7283B145B664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Mineral Royalty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Citizen participation: so they get more fruit. Corruption </a:t>
          </a:r>
          <a:r>
            <a:rPr lang="en-US" sz="1900" kern="1200" dirty="0" smtClean="0">
              <a:latin typeface="Franklin Gothic Medium Cond" panose="020B0606030402020204" pitchFamily="34" charset="0"/>
            </a:rPr>
            <a:t>▼ (District Mineral Foundation-DMF: under Mines Act 2015)</a:t>
          </a:r>
          <a:endParaRPr lang="en-US" sz="1900" kern="1200" dirty="0"/>
        </a:p>
      </dsp:txBody>
      <dsp:txXfrm>
        <a:off x="3193107" y="2177107"/>
        <a:ext cx="2902148" cy="17412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27C7E-6998-4B2C-A273-3914710A72A3}">
      <dsp:nvSpPr>
        <dsp:cNvPr id="0" name=""/>
        <dsp:cNvSpPr/>
      </dsp:nvSpPr>
      <dsp:spPr>
        <a:xfrm>
          <a:off x="1678236" y="2831123"/>
          <a:ext cx="705742" cy="2017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71" y="0"/>
              </a:lnTo>
              <a:lnTo>
                <a:pt x="352871" y="2017175"/>
              </a:lnTo>
              <a:lnTo>
                <a:pt x="705742" y="201717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977680" y="3786283"/>
        <a:ext cx="106853" cy="106853"/>
      </dsp:txXfrm>
    </dsp:sp>
    <dsp:sp modelId="{64D54CEC-D5E7-4FF0-87F0-C95A09A5F9BF}">
      <dsp:nvSpPr>
        <dsp:cNvPr id="0" name=""/>
        <dsp:cNvSpPr/>
      </dsp:nvSpPr>
      <dsp:spPr>
        <a:xfrm>
          <a:off x="1678236" y="2831123"/>
          <a:ext cx="705742" cy="67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71" y="0"/>
              </a:lnTo>
              <a:lnTo>
                <a:pt x="352871" y="672391"/>
              </a:lnTo>
              <a:lnTo>
                <a:pt x="705742" y="6723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06738" y="3142949"/>
        <a:ext cx="48738" cy="48738"/>
      </dsp:txXfrm>
    </dsp:sp>
    <dsp:sp modelId="{22BE0ABE-2514-47AB-BD09-4632D6A8B557}">
      <dsp:nvSpPr>
        <dsp:cNvPr id="0" name=""/>
        <dsp:cNvSpPr/>
      </dsp:nvSpPr>
      <dsp:spPr>
        <a:xfrm>
          <a:off x="1678236" y="2158731"/>
          <a:ext cx="705742" cy="672391"/>
        </a:xfrm>
        <a:custGeom>
          <a:avLst/>
          <a:gdLst/>
          <a:ahLst/>
          <a:cxnLst/>
          <a:rect l="0" t="0" r="0" b="0"/>
          <a:pathLst>
            <a:path>
              <a:moveTo>
                <a:pt x="0" y="672391"/>
              </a:moveTo>
              <a:lnTo>
                <a:pt x="352871" y="672391"/>
              </a:lnTo>
              <a:lnTo>
                <a:pt x="352871" y="0"/>
              </a:lnTo>
              <a:lnTo>
                <a:pt x="70574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06738" y="2470557"/>
        <a:ext cx="48738" cy="48738"/>
      </dsp:txXfrm>
    </dsp:sp>
    <dsp:sp modelId="{86D763DF-1754-4F21-8D1F-BB755DB62A9A}">
      <dsp:nvSpPr>
        <dsp:cNvPr id="0" name=""/>
        <dsp:cNvSpPr/>
      </dsp:nvSpPr>
      <dsp:spPr>
        <a:xfrm>
          <a:off x="1678236" y="813947"/>
          <a:ext cx="705742" cy="2017175"/>
        </a:xfrm>
        <a:custGeom>
          <a:avLst/>
          <a:gdLst/>
          <a:ahLst/>
          <a:cxnLst/>
          <a:rect l="0" t="0" r="0" b="0"/>
          <a:pathLst>
            <a:path>
              <a:moveTo>
                <a:pt x="0" y="2017175"/>
              </a:moveTo>
              <a:lnTo>
                <a:pt x="352871" y="2017175"/>
              </a:lnTo>
              <a:lnTo>
                <a:pt x="352871" y="0"/>
              </a:lnTo>
              <a:lnTo>
                <a:pt x="70574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977680" y="1769108"/>
        <a:ext cx="106853" cy="106853"/>
      </dsp:txXfrm>
    </dsp:sp>
    <dsp:sp modelId="{45DA96F6-118B-4197-A44D-B77862DBA8D8}">
      <dsp:nvSpPr>
        <dsp:cNvPr id="0" name=""/>
        <dsp:cNvSpPr/>
      </dsp:nvSpPr>
      <dsp:spPr>
        <a:xfrm rot="16200000">
          <a:off x="-1690800" y="2293209"/>
          <a:ext cx="5662246" cy="10758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Washington Consensus [‘89]</a:t>
          </a:r>
          <a:endParaRPr lang="en-US" sz="4200" kern="1200" dirty="0"/>
        </a:p>
      </dsp:txBody>
      <dsp:txXfrm>
        <a:off x="-1690800" y="2293209"/>
        <a:ext cx="5662246" cy="1075826"/>
      </dsp:txXfrm>
    </dsp:sp>
    <dsp:sp modelId="{E01FA7AD-1FBC-4E1F-B088-855C0DFE1F5C}">
      <dsp:nvSpPr>
        <dsp:cNvPr id="0" name=""/>
        <dsp:cNvSpPr/>
      </dsp:nvSpPr>
      <dsp:spPr>
        <a:xfrm>
          <a:off x="2383978" y="276034"/>
          <a:ext cx="3528711" cy="1075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By IMF, World Bank &amp; USA </a:t>
          </a:r>
          <a:endParaRPr lang="en-US" sz="3900" kern="1200" dirty="0"/>
        </a:p>
      </dsp:txBody>
      <dsp:txXfrm>
        <a:off x="2383978" y="276034"/>
        <a:ext cx="3528711" cy="1075826"/>
      </dsp:txXfrm>
    </dsp:sp>
    <dsp:sp modelId="{42511FA8-E946-4156-A599-DC4A53D2438C}">
      <dsp:nvSpPr>
        <dsp:cNvPr id="0" name=""/>
        <dsp:cNvSpPr/>
      </dsp:nvSpPr>
      <dsp:spPr>
        <a:xfrm>
          <a:off x="2383978" y="1620817"/>
          <a:ext cx="3528711" cy="1075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Open Capital (FDI)</a:t>
          </a:r>
          <a:endParaRPr lang="en-US" sz="3900" kern="1200" dirty="0"/>
        </a:p>
      </dsp:txBody>
      <dsp:txXfrm>
        <a:off x="2383978" y="1620817"/>
        <a:ext cx="3528711" cy="1075826"/>
      </dsp:txXfrm>
    </dsp:sp>
    <dsp:sp modelId="{5E57FFDB-B5FD-4149-8176-466947280AFC}">
      <dsp:nvSpPr>
        <dsp:cNvPr id="0" name=""/>
        <dsp:cNvSpPr/>
      </dsp:nvSpPr>
      <dsp:spPr>
        <a:xfrm>
          <a:off x="2383978" y="2965601"/>
          <a:ext cx="3528711" cy="1075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Open Trade (Tax, License)</a:t>
          </a:r>
          <a:endParaRPr lang="en-US" sz="3900" kern="1200" dirty="0"/>
        </a:p>
      </dsp:txBody>
      <dsp:txXfrm>
        <a:off x="2383978" y="2965601"/>
        <a:ext cx="3528711" cy="1075826"/>
      </dsp:txXfrm>
    </dsp:sp>
    <dsp:sp modelId="{A25A9B0E-9CC9-4C94-92D8-3B33A11939C9}">
      <dsp:nvSpPr>
        <dsp:cNvPr id="0" name=""/>
        <dsp:cNvSpPr/>
      </dsp:nvSpPr>
      <dsp:spPr>
        <a:xfrm>
          <a:off x="2383978" y="4310384"/>
          <a:ext cx="3528711" cy="1075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Reliance on private Sector</a:t>
          </a:r>
          <a:endParaRPr lang="en-US" sz="3900" kern="1200" dirty="0"/>
        </a:p>
      </dsp:txBody>
      <dsp:txXfrm>
        <a:off x="2383978" y="4310384"/>
        <a:ext cx="3528711" cy="107582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45630-8CE6-4DB4-BCD2-10F3812FF542}">
      <dsp:nvSpPr>
        <dsp:cNvPr id="0" name=""/>
        <dsp:cNvSpPr/>
      </dsp:nvSpPr>
      <dsp:spPr>
        <a:xfrm>
          <a:off x="1622" y="787"/>
          <a:ext cx="4392908" cy="1163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Economic Success: </a:t>
          </a:r>
          <a:br>
            <a:rPr lang="en-US" sz="3200" kern="1200" dirty="0" smtClean="0"/>
          </a:br>
          <a:r>
            <a:rPr lang="en-US" sz="3200" kern="1200" dirty="0" smtClean="0"/>
            <a:t>2 models</a:t>
          </a:r>
          <a:endParaRPr lang="en-US" sz="3200" kern="1200" dirty="0"/>
        </a:p>
      </dsp:txBody>
      <dsp:txXfrm>
        <a:off x="35697" y="34862"/>
        <a:ext cx="4324758" cy="1095263"/>
      </dsp:txXfrm>
    </dsp:sp>
    <dsp:sp modelId="{E0E32742-23DF-4698-8A87-2DE98168E8FF}">
      <dsp:nvSpPr>
        <dsp:cNvPr id="0" name=""/>
        <dsp:cNvSpPr/>
      </dsp:nvSpPr>
      <dsp:spPr>
        <a:xfrm>
          <a:off x="1622" y="1242697"/>
          <a:ext cx="2107921" cy="1163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Authoritarianism</a:t>
          </a:r>
          <a:endParaRPr lang="en-US" sz="2300" kern="1200" dirty="0"/>
        </a:p>
      </dsp:txBody>
      <dsp:txXfrm>
        <a:off x="35697" y="1276772"/>
        <a:ext cx="2039771" cy="1095263"/>
      </dsp:txXfrm>
    </dsp:sp>
    <dsp:sp modelId="{D97F3DEA-38B1-4E6C-81F7-5FBA75D71B97}">
      <dsp:nvSpPr>
        <dsp:cNvPr id="0" name=""/>
        <dsp:cNvSpPr/>
      </dsp:nvSpPr>
      <dsp:spPr>
        <a:xfrm>
          <a:off x="1622" y="2484606"/>
          <a:ext cx="2107921" cy="11634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East Asia</a:t>
          </a:r>
          <a:endParaRPr lang="en-US" sz="2300" kern="1200" dirty="0"/>
        </a:p>
      </dsp:txBody>
      <dsp:txXfrm>
        <a:off x="35697" y="2518681"/>
        <a:ext cx="2039771" cy="1095263"/>
      </dsp:txXfrm>
    </dsp:sp>
    <dsp:sp modelId="{91DBAA85-0361-408C-9154-1D48E4B1F27F}">
      <dsp:nvSpPr>
        <dsp:cNvPr id="0" name=""/>
        <dsp:cNvSpPr/>
      </dsp:nvSpPr>
      <dsp:spPr>
        <a:xfrm>
          <a:off x="2286609" y="1242697"/>
          <a:ext cx="2107921" cy="1163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Democracy:</a:t>
          </a:r>
          <a:endParaRPr lang="en-US" sz="2300" kern="1200" dirty="0"/>
        </a:p>
      </dsp:txBody>
      <dsp:txXfrm>
        <a:off x="2320684" y="1276772"/>
        <a:ext cx="2039771" cy="1095263"/>
      </dsp:txXfrm>
    </dsp:sp>
    <dsp:sp modelId="{5EB374A7-6F0A-4718-A9C1-90CE7DDD73F6}">
      <dsp:nvSpPr>
        <dsp:cNvPr id="0" name=""/>
        <dsp:cNvSpPr/>
      </dsp:nvSpPr>
      <dsp:spPr>
        <a:xfrm>
          <a:off x="2286609" y="2484606"/>
          <a:ext cx="2107921" cy="11634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Limited voting rights initially like USA</a:t>
          </a:r>
          <a:endParaRPr lang="en-US" sz="2300" kern="1200" dirty="0"/>
        </a:p>
      </dsp:txBody>
      <dsp:txXfrm>
        <a:off x="2320684" y="2518681"/>
        <a:ext cx="2039771" cy="1095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A053D-0786-4BE7-A264-C1C33F5A9A9F}">
      <dsp:nvSpPr>
        <dsp:cNvPr id="0" name=""/>
        <dsp:cNvSpPr/>
      </dsp:nvSpPr>
      <dsp:spPr>
        <a:xfrm>
          <a:off x="0" y="277416"/>
          <a:ext cx="4945550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Policy making: Distrust for private sector</a:t>
          </a:r>
          <a:endParaRPr lang="en-US" sz="2500" kern="1200" dirty="0"/>
        </a:p>
      </dsp:txBody>
      <dsp:txXfrm>
        <a:off x="27843" y="305259"/>
        <a:ext cx="4889864" cy="514689"/>
      </dsp:txXfrm>
    </dsp:sp>
    <dsp:sp modelId="{BADBA202-11F1-4164-95DE-45D17447B0B8}">
      <dsp:nvSpPr>
        <dsp:cNvPr id="0" name=""/>
        <dsp:cNvSpPr/>
      </dsp:nvSpPr>
      <dsp:spPr>
        <a:xfrm>
          <a:off x="0" y="847791"/>
          <a:ext cx="4945550" cy="284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02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Started PSU, even where private  was fit (HMT watches, Hindustan Photo Film- finally winded off.)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Air India, PSB: </a:t>
          </a:r>
          <a:r>
            <a:rPr lang="en-US" sz="2000" kern="1200" dirty="0" smtClean="0"/>
            <a:t>Even Inefficient, we oppose privatization / Merger.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Fertilizer</a:t>
          </a:r>
          <a:r>
            <a:rPr lang="en-US" sz="2000" kern="1200" dirty="0" smtClean="0"/>
            <a:t>: won’t shut down Loss maker plants but give them more subsidy </a:t>
          </a:r>
          <a:r>
            <a:rPr lang="en-US" sz="2000" kern="1200" dirty="0" smtClean="0">
              <a:solidFill>
                <a:srgbClr val="FFC000"/>
              </a:solidFill>
            </a:rPr>
            <a:t>&lt;</a:t>
          </a:r>
          <a:r>
            <a:rPr lang="en-US" sz="2000" kern="1200" dirty="0" err="1" smtClean="0">
              <a:solidFill>
                <a:srgbClr val="FFC000"/>
              </a:solidFill>
            </a:rPr>
            <a:t>Chakravyuh</a:t>
          </a:r>
          <a:r>
            <a:rPr lang="en-US" sz="2000" kern="1200" dirty="0" smtClean="0">
              <a:solidFill>
                <a:srgbClr val="FFC000"/>
              </a:solidFill>
            </a:rPr>
            <a:t> Challenge&gt;</a:t>
          </a:r>
          <a:endParaRPr lang="en-US" sz="2000" kern="1200" dirty="0">
            <a:solidFill>
              <a:srgbClr val="FFC0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APMC</a:t>
          </a:r>
          <a:r>
            <a:rPr lang="en-US" sz="2000" kern="1200" dirty="0" smtClean="0"/>
            <a:t>: Oppose Corporates/ </a:t>
          </a:r>
          <a:r>
            <a:rPr lang="en-US" sz="2000" kern="1200" dirty="0" err="1" smtClean="0"/>
            <a:t>Wallmart</a:t>
          </a:r>
          <a:r>
            <a:rPr lang="en-US" sz="2000" kern="1200" dirty="0" smtClean="0"/>
            <a:t> to buy directly; Opposition to Monsanto GM-Seeds</a:t>
          </a:r>
          <a:endParaRPr lang="en-US" sz="2000" kern="1200" dirty="0"/>
        </a:p>
      </dsp:txBody>
      <dsp:txXfrm>
        <a:off x="0" y="847791"/>
        <a:ext cx="4945550" cy="2846250"/>
      </dsp:txXfrm>
    </dsp:sp>
    <dsp:sp modelId="{11A81E48-1E40-4A2E-BC48-965266307475}">
      <dsp:nvSpPr>
        <dsp:cNvPr id="0" name=""/>
        <dsp:cNvSpPr/>
      </dsp:nvSpPr>
      <dsp:spPr>
        <a:xfrm>
          <a:off x="0" y="3694041"/>
          <a:ext cx="4945550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Socialism and Mixed Economy</a:t>
          </a:r>
          <a:endParaRPr lang="en-US" sz="2500" kern="1200" dirty="0"/>
        </a:p>
      </dsp:txBody>
      <dsp:txXfrm>
        <a:off x="27843" y="3721884"/>
        <a:ext cx="4889864" cy="514689"/>
      </dsp:txXfrm>
    </dsp:sp>
    <dsp:sp modelId="{B0F6ACFC-21F3-4963-95A7-027DE6436679}">
      <dsp:nvSpPr>
        <dsp:cNvPr id="0" name=""/>
        <dsp:cNvSpPr/>
      </dsp:nvSpPr>
      <dsp:spPr>
        <a:xfrm>
          <a:off x="0" y="4264416"/>
          <a:ext cx="4945550" cy="116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02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USSR</a:t>
          </a:r>
          <a:r>
            <a:rPr lang="en-US" sz="2000" kern="1200" dirty="0" smtClean="0"/>
            <a:t>: FYP and abolished private sector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rgbClr val="FFC000"/>
              </a:solidFill>
            </a:rPr>
            <a:t>India</a:t>
          </a:r>
          <a:r>
            <a:rPr lang="en-US" sz="2000" kern="1200" dirty="0" smtClean="0"/>
            <a:t>: FYP but did not abolish private sector. Tried to control via license-quota-inspector Raj= ‘91 crisis.</a:t>
          </a:r>
          <a:endParaRPr lang="en-US" sz="2000" kern="1200" dirty="0"/>
        </a:p>
      </dsp:txBody>
      <dsp:txXfrm>
        <a:off x="0" y="4264416"/>
        <a:ext cx="4945550" cy="11643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B7881-B229-4622-8B30-FD3B366DA6BF}">
      <dsp:nvSpPr>
        <dsp:cNvPr id="0" name=""/>
        <dsp:cNvSpPr/>
      </dsp:nvSpPr>
      <dsp:spPr>
        <a:xfrm>
          <a:off x="0" y="0"/>
          <a:ext cx="3522785" cy="2171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“Cleaved” (divided) India</a:t>
          </a:r>
          <a:endParaRPr lang="en-US" sz="2900" kern="1200" dirty="0"/>
        </a:p>
      </dsp:txBody>
      <dsp:txXfrm>
        <a:off x="0" y="0"/>
        <a:ext cx="3522785" cy="1172717"/>
      </dsp:txXfrm>
    </dsp:sp>
    <dsp:sp modelId="{BF880AAB-227B-4F23-9375-82874D83E780}">
      <dsp:nvSpPr>
        <dsp:cNvPr id="0" name=""/>
        <dsp:cNvSpPr/>
      </dsp:nvSpPr>
      <dsp:spPr>
        <a:xfrm>
          <a:off x="0" y="1129283"/>
          <a:ext cx="1761392" cy="998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Public sector</a:t>
          </a:r>
          <a:endParaRPr lang="en-US" sz="3500" kern="1200" dirty="0"/>
        </a:p>
      </dsp:txBody>
      <dsp:txXfrm>
        <a:off x="0" y="1129283"/>
        <a:ext cx="1761392" cy="998981"/>
      </dsp:txXfrm>
    </dsp:sp>
    <dsp:sp modelId="{4BAAD4D0-DA92-42B8-A3EE-46C1F263B1C6}">
      <dsp:nvSpPr>
        <dsp:cNvPr id="0" name=""/>
        <dsp:cNvSpPr/>
      </dsp:nvSpPr>
      <dsp:spPr>
        <a:xfrm>
          <a:off x="1761392" y="1129283"/>
          <a:ext cx="1761392" cy="998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Private sector</a:t>
          </a:r>
          <a:endParaRPr lang="en-US" sz="3500" kern="1200" dirty="0"/>
        </a:p>
      </dsp:txBody>
      <dsp:txXfrm>
        <a:off x="1761392" y="1129283"/>
        <a:ext cx="1761392" cy="99898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B7881-B229-4622-8B30-FD3B366DA6BF}">
      <dsp:nvSpPr>
        <dsp:cNvPr id="0" name=""/>
        <dsp:cNvSpPr/>
      </dsp:nvSpPr>
      <dsp:spPr>
        <a:xfrm>
          <a:off x="0" y="0"/>
          <a:ext cx="3522785" cy="2171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“Cleaved” (divided) India</a:t>
          </a:r>
          <a:endParaRPr lang="en-US" sz="2900" kern="1200" dirty="0"/>
        </a:p>
      </dsp:txBody>
      <dsp:txXfrm>
        <a:off x="0" y="0"/>
        <a:ext cx="3522785" cy="1172717"/>
      </dsp:txXfrm>
    </dsp:sp>
    <dsp:sp modelId="{BF880AAB-227B-4F23-9375-82874D83E780}">
      <dsp:nvSpPr>
        <dsp:cNvPr id="0" name=""/>
        <dsp:cNvSpPr/>
      </dsp:nvSpPr>
      <dsp:spPr>
        <a:xfrm>
          <a:off x="0" y="1129283"/>
          <a:ext cx="1761392" cy="998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Public sector</a:t>
          </a:r>
          <a:endParaRPr lang="en-US" sz="3500" kern="1200" dirty="0"/>
        </a:p>
      </dsp:txBody>
      <dsp:txXfrm>
        <a:off x="0" y="1129283"/>
        <a:ext cx="1761392" cy="998981"/>
      </dsp:txXfrm>
    </dsp:sp>
    <dsp:sp modelId="{4BAAD4D0-DA92-42B8-A3EE-46C1F263B1C6}">
      <dsp:nvSpPr>
        <dsp:cNvPr id="0" name=""/>
        <dsp:cNvSpPr/>
      </dsp:nvSpPr>
      <dsp:spPr>
        <a:xfrm>
          <a:off x="1761392" y="1129283"/>
          <a:ext cx="1761392" cy="998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Private sector</a:t>
          </a:r>
          <a:endParaRPr lang="en-US" sz="3500" kern="1200" dirty="0"/>
        </a:p>
      </dsp:txBody>
      <dsp:txXfrm>
        <a:off x="1761392" y="1129283"/>
        <a:ext cx="1761392" cy="99898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A053D-0786-4BE7-A264-C1C33F5A9A9F}">
      <dsp:nvSpPr>
        <dsp:cNvPr id="0" name=""/>
        <dsp:cNvSpPr/>
      </dsp:nvSpPr>
      <dsp:spPr>
        <a:xfrm>
          <a:off x="0" y="125729"/>
          <a:ext cx="4945550" cy="850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CSS </a:t>
          </a:r>
          <a:r>
            <a:rPr lang="en-US" sz="2800" kern="1200" dirty="0" smtClean="0"/>
            <a:t>[because voting rights to all  ]</a:t>
          </a:r>
          <a:endParaRPr lang="en-US" sz="2800" kern="1200" dirty="0"/>
        </a:p>
      </dsp:txBody>
      <dsp:txXfrm>
        <a:off x="41538" y="167267"/>
        <a:ext cx="4862474" cy="767843"/>
      </dsp:txXfrm>
    </dsp:sp>
    <dsp:sp modelId="{BADBA202-11F1-4164-95DE-45D17447B0B8}">
      <dsp:nvSpPr>
        <dsp:cNvPr id="0" name=""/>
        <dsp:cNvSpPr/>
      </dsp:nvSpPr>
      <dsp:spPr>
        <a:xfrm>
          <a:off x="0" y="976648"/>
          <a:ext cx="494555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021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/>
            <a:t>But no </a:t>
          </a:r>
          <a:r>
            <a:rPr lang="en-US" sz="2900" kern="1200" dirty="0" err="1" smtClean="0"/>
            <a:t>aadhar</a:t>
          </a:r>
          <a:r>
            <a:rPr lang="en-US" sz="2900" kern="1200" dirty="0" smtClean="0"/>
            <a:t>, JAM, DBT-&gt; leakages. “</a:t>
          </a:r>
          <a:r>
            <a:rPr lang="en-US" sz="2900" kern="1200" dirty="0" smtClean="0">
              <a:solidFill>
                <a:srgbClr val="FFC000"/>
              </a:solidFill>
            </a:rPr>
            <a:t>Targeted PDS</a:t>
          </a:r>
          <a:r>
            <a:rPr lang="en-US" sz="2900" kern="1200" dirty="0" smtClean="0"/>
            <a:t>” we only coined in 90s.</a:t>
          </a:r>
          <a:endParaRPr lang="en-US" sz="2900" kern="1200" dirty="0"/>
        </a:p>
      </dsp:txBody>
      <dsp:txXfrm>
        <a:off x="0" y="976648"/>
        <a:ext cx="4945550" cy="1225440"/>
      </dsp:txXfrm>
    </dsp:sp>
    <dsp:sp modelId="{2B2C923D-3035-4400-9AC5-F7BA84BD51CA}">
      <dsp:nvSpPr>
        <dsp:cNvPr id="0" name=""/>
        <dsp:cNvSpPr/>
      </dsp:nvSpPr>
      <dsp:spPr>
        <a:xfrm>
          <a:off x="0" y="2202088"/>
          <a:ext cx="4945550" cy="850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EXIT</a:t>
          </a:r>
          <a:endParaRPr lang="en-US" sz="3700" kern="1200" dirty="0"/>
        </a:p>
      </dsp:txBody>
      <dsp:txXfrm>
        <a:off x="41538" y="2243626"/>
        <a:ext cx="4862474" cy="767843"/>
      </dsp:txXfrm>
    </dsp:sp>
    <dsp:sp modelId="{6D09687A-AAFD-438C-9619-5BCC80F1F194}">
      <dsp:nvSpPr>
        <dsp:cNvPr id="0" name=""/>
        <dsp:cNvSpPr/>
      </dsp:nvSpPr>
      <dsp:spPr>
        <a:xfrm>
          <a:off x="0" y="3053008"/>
          <a:ext cx="4945550" cy="252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021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/>
            <a:t>Middle Class. Bad quality of service in public hospital, schools etc.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/>
            <a:t>Then feels ‘</a:t>
          </a:r>
          <a:r>
            <a:rPr lang="en-US" sz="2900" kern="1200" dirty="0" smtClean="0">
              <a:solidFill>
                <a:srgbClr val="FFC000"/>
              </a:solidFill>
            </a:rPr>
            <a:t>moral right</a:t>
          </a:r>
          <a:r>
            <a:rPr lang="en-US" sz="2900" kern="1200" dirty="0" smtClean="0"/>
            <a:t>’ to evade / avoid taxes.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/>
            <a:t>Institutional accountability </a:t>
          </a:r>
          <a:r>
            <a:rPr lang="en-US" sz="29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▼</a:t>
          </a:r>
          <a:endParaRPr lang="en-US" sz="2900" kern="1200" dirty="0">
            <a:solidFill>
              <a:srgbClr val="FFC000"/>
            </a:solidFill>
          </a:endParaRPr>
        </a:p>
      </dsp:txBody>
      <dsp:txXfrm>
        <a:off x="0" y="3053008"/>
        <a:ext cx="4945550" cy="252747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455BD-B15B-4102-A2E7-092994EF7509}">
      <dsp:nvSpPr>
        <dsp:cNvPr id="0" name=""/>
        <dsp:cNvSpPr/>
      </dsp:nvSpPr>
      <dsp:spPr>
        <a:xfrm>
          <a:off x="0" y="0"/>
          <a:ext cx="3522785" cy="1974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“Cleaved” (Divided) India</a:t>
          </a:r>
          <a:endParaRPr lang="en-US" sz="2600" kern="1200" dirty="0"/>
        </a:p>
      </dsp:txBody>
      <dsp:txXfrm>
        <a:off x="0" y="0"/>
        <a:ext cx="3522785" cy="1066071"/>
      </dsp:txXfrm>
    </dsp:sp>
    <dsp:sp modelId="{3D678297-CEDB-4E64-A8D6-38C040CEF914}">
      <dsp:nvSpPr>
        <dsp:cNvPr id="0" name=""/>
        <dsp:cNvSpPr/>
      </dsp:nvSpPr>
      <dsp:spPr>
        <a:xfrm>
          <a:off x="0" y="1026587"/>
          <a:ext cx="1761392" cy="9081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Poor</a:t>
          </a:r>
          <a:endParaRPr lang="en-US" sz="3100" kern="1200" dirty="0"/>
        </a:p>
      </dsp:txBody>
      <dsp:txXfrm>
        <a:off x="0" y="1026587"/>
        <a:ext cx="1761392" cy="908135"/>
      </dsp:txXfrm>
    </dsp:sp>
    <dsp:sp modelId="{FD808F83-EFA4-4C04-B99F-D987E80D2AAE}">
      <dsp:nvSpPr>
        <dsp:cNvPr id="0" name=""/>
        <dsp:cNvSpPr/>
      </dsp:nvSpPr>
      <dsp:spPr>
        <a:xfrm>
          <a:off x="1761392" y="1026587"/>
          <a:ext cx="1761392" cy="9081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Middle &amp; Rich</a:t>
          </a:r>
          <a:endParaRPr lang="en-US" sz="3100" kern="1200" dirty="0"/>
        </a:p>
      </dsp:txBody>
      <dsp:txXfrm>
        <a:off x="1761392" y="1026587"/>
        <a:ext cx="1761392" cy="90813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27C7E-6998-4B2C-A273-3914710A72A3}">
      <dsp:nvSpPr>
        <dsp:cNvPr id="0" name=""/>
        <dsp:cNvSpPr/>
      </dsp:nvSpPr>
      <dsp:spPr>
        <a:xfrm>
          <a:off x="659368" y="2261730"/>
          <a:ext cx="432213" cy="2239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106" y="0"/>
              </a:lnTo>
              <a:lnTo>
                <a:pt x="216106" y="223953"/>
              </a:lnTo>
              <a:lnTo>
                <a:pt x="432213" y="22395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63305" y="2361537"/>
        <a:ext cx="24339" cy="24339"/>
      </dsp:txXfrm>
    </dsp:sp>
    <dsp:sp modelId="{64D54CEC-D5E7-4FF0-87F0-C95A09A5F9BF}">
      <dsp:nvSpPr>
        <dsp:cNvPr id="0" name=""/>
        <dsp:cNvSpPr/>
      </dsp:nvSpPr>
      <dsp:spPr>
        <a:xfrm>
          <a:off x="659368" y="1662106"/>
          <a:ext cx="432213" cy="599623"/>
        </a:xfrm>
        <a:custGeom>
          <a:avLst/>
          <a:gdLst/>
          <a:ahLst/>
          <a:cxnLst/>
          <a:rect l="0" t="0" r="0" b="0"/>
          <a:pathLst>
            <a:path>
              <a:moveTo>
                <a:pt x="0" y="599623"/>
              </a:moveTo>
              <a:lnTo>
                <a:pt x="216106" y="599623"/>
              </a:lnTo>
              <a:lnTo>
                <a:pt x="216106" y="0"/>
              </a:lnTo>
              <a:lnTo>
                <a:pt x="43221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56996" y="1943439"/>
        <a:ext cx="36957" cy="36957"/>
      </dsp:txXfrm>
    </dsp:sp>
    <dsp:sp modelId="{22BE0ABE-2514-47AB-BD09-4632D6A8B557}">
      <dsp:nvSpPr>
        <dsp:cNvPr id="0" name=""/>
        <dsp:cNvSpPr/>
      </dsp:nvSpPr>
      <dsp:spPr>
        <a:xfrm>
          <a:off x="659368" y="838530"/>
          <a:ext cx="432213" cy="1423199"/>
        </a:xfrm>
        <a:custGeom>
          <a:avLst/>
          <a:gdLst/>
          <a:ahLst/>
          <a:cxnLst/>
          <a:rect l="0" t="0" r="0" b="0"/>
          <a:pathLst>
            <a:path>
              <a:moveTo>
                <a:pt x="0" y="1423199"/>
              </a:moveTo>
              <a:lnTo>
                <a:pt x="216106" y="1423199"/>
              </a:lnTo>
              <a:lnTo>
                <a:pt x="216106" y="0"/>
              </a:lnTo>
              <a:lnTo>
                <a:pt x="43221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38290" y="1512945"/>
        <a:ext cx="74369" cy="74369"/>
      </dsp:txXfrm>
    </dsp:sp>
    <dsp:sp modelId="{45DA96F6-118B-4197-A44D-B77862DBA8D8}">
      <dsp:nvSpPr>
        <dsp:cNvPr id="0" name=""/>
        <dsp:cNvSpPr/>
      </dsp:nvSpPr>
      <dsp:spPr>
        <a:xfrm rot="16200000">
          <a:off x="-1403907" y="1932299"/>
          <a:ext cx="3467691" cy="6588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Washington Consensus </a:t>
          </a:r>
          <a:endParaRPr lang="en-US" sz="3100" kern="1200" dirty="0"/>
        </a:p>
      </dsp:txBody>
      <dsp:txXfrm>
        <a:off x="-1403907" y="1932299"/>
        <a:ext cx="3467691" cy="658861"/>
      </dsp:txXfrm>
    </dsp:sp>
    <dsp:sp modelId="{42511FA8-E946-4156-A599-DC4A53D2438C}">
      <dsp:nvSpPr>
        <dsp:cNvPr id="0" name=""/>
        <dsp:cNvSpPr/>
      </dsp:nvSpPr>
      <dsp:spPr>
        <a:xfrm>
          <a:off x="1091581" y="509099"/>
          <a:ext cx="2161065" cy="658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Open Capital (FDI)</a:t>
          </a:r>
          <a:endParaRPr lang="en-US" sz="2400" kern="1200" dirty="0"/>
        </a:p>
      </dsp:txBody>
      <dsp:txXfrm>
        <a:off x="1091581" y="509099"/>
        <a:ext cx="2161065" cy="658861"/>
      </dsp:txXfrm>
    </dsp:sp>
    <dsp:sp modelId="{5E57FFDB-B5FD-4149-8176-466947280AFC}">
      <dsp:nvSpPr>
        <dsp:cNvPr id="0" name=""/>
        <dsp:cNvSpPr/>
      </dsp:nvSpPr>
      <dsp:spPr>
        <a:xfrm>
          <a:off x="1091581" y="1332676"/>
          <a:ext cx="2161065" cy="658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Open Trade (Tax, License)</a:t>
          </a:r>
          <a:endParaRPr lang="en-US" sz="2400" kern="1200" dirty="0"/>
        </a:p>
      </dsp:txBody>
      <dsp:txXfrm>
        <a:off x="1091581" y="1332676"/>
        <a:ext cx="2161065" cy="658861"/>
      </dsp:txXfrm>
    </dsp:sp>
    <dsp:sp modelId="{A25A9B0E-9CC9-4C94-92D8-3B33A11939C9}">
      <dsp:nvSpPr>
        <dsp:cNvPr id="0" name=""/>
        <dsp:cNvSpPr/>
      </dsp:nvSpPr>
      <dsp:spPr>
        <a:xfrm>
          <a:off x="1091581" y="2156252"/>
          <a:ext cx="2161065" cy="658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Reliance on private Sector</a:t>
          </a:r>
          <a:endParaRPr lang="en-US" sz="2400" kern="1200" dirty="0"/>
        </a:p>
      </dsp:txBody>
      <dsp:txXfrm>
        <a:off x="1091581" y="2156252"/>
        <a:ext cx="2161065" cy="65886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C61B2-3F37-4915-BB91-691D289A6C9B}">
      <dsp:nvSpPr>
        <dsp:cNvPr id="0" name=""/>
        <dsp:cNvSpPr/>
      </dsp:nvSpPr>
      <dsp:spPr>
        <a:xfrm>
          <a:off x="0" y="519459"/>
          <a:ext cx="8797925" cy="12813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3408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15 years “Vision” </a:t>
          </a:r>
          <a:r>
            <a:rPr lang="en-US" sz="2200" strike="sngStrike" kern="1200" dirty="0" smtClean="0"/>
            <a:t>(PLAN): </a:t>
          </a:r>
          <a:endParaRPr lang="en-US" sz="2200" kern="1200" dirty="0"/>
        </a:p>
      </dsp:txBody>
      <dsp:txXfrm>
        <a:off x="0" y="839787"/>
        <a:ext cx="8477597" cy="640657"/>
      </dsp:txXfrm>
    </dsp:sp>
    <dsp:sp modelId="{14EDE24D-7A37-445E-87CD-66C53CBC3BB6}">
      <dsp:nvSpPr>
        <dsp:cNvPr id="0" name=""/>
        <dsp:cNvSpPr/>
      </dsp:nvSpPr>
      <dsp:spPr>
        <a:xfrm>
          <a:off x="0" y="1507537"/>
          <a:ext cx="2709760" cy="24682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469 lakh crores</a:t>
          </a:r>
          <a:endParaRPr lang="en-US" sz="2200" kern="1200" dirty="0"/>
        </a:p>
      </dsp:txBody>
      <dsp:txXfrm>
        <a:off x="0" y="1507537"/>
        <a:ext cx="2709760" cy="2468280"/>
      </dsp:txXfrm>
    </dsp:sp>
    <dsp:sp modelId="{2C30D208-DB48-4942-80CF-913048B8E046}">
      <dsp:nvSpPr>
        <dsp:cNvPr id="0" name=""/>
        <dsp:cNvSpPr/>
      </dsp:nvSpPr>
      <dsp:spPr>
        <a:xfrm>
          <a:off x="2709760" y="946564"/>
          <a:ext cx="6088164" cy="12813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3408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7 years “Strategy” </a:t>
          </a:r>
          <a:r>
            <a:rPr lang="en-US" sz="2200" strike="sngStrike" kern="1200" dirty="0" smtClean="0"/>
            <a:t>(PLAN)</a:t>
          </a:r>
          <a:endParaRPr lang="en-US" sz="2200" kern="1200" dirty="0"/>
        </a:p>
      </dsp:txBody>
      <dsp:txXfrm>
        <a:off x="2709760" y="1266892"/>
        <a:ext cx="5767836" cy="640657"/>
      </dsp:txXfrm>
    </dsp:sp>
    <dsp:sp modelId="{A37B141B-F926-49EE-96B0-73C13E45DF6D}">
      <dsp:nvSpPr>
        <dsp:cNvPr id="0" name=""/>
        <dsp:cNvSpPr/>
      </dsp:nvSpPr>
      <dsp:spPr>
        <a:xfrm>
          <a:off x="2709760" y="1934641"/>
          <a:ext cx="2709760" cy="24682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2709760" y="1934641"/>
        <a:ext cx="2709760" cy="2468280"/>
      </dsp:txXfrm>
    </dsp:sp>
    <dsp:sp modelId="{3C9DD7DB-0FB8-42C3-82A5-B875AA4D05F8}">
      <dsp:nvSpPr>
        <dsp:cNvPr id="0" name=""/>
        <dsp:cNvSpPr/>
      </dsp:nvSpPr>
      <dsp:spPr>
        <a:xfrm>
          <a:off x="5419521" y="1373668"/>
          <a:ext cx="3378403" cy="12813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203408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3 Action “Agenda” </a:t>
          </a:r>
          <a:r>
            <a:rPr lang="en-US" sz="2200" strike="sngStrike" kern="1200" dirty="0" smtClean="0"/>
            <a:t>(PLAN)</a:t>
          </a:r>
          <a:endParaRPr lang="en-US" sz="2200" strike="sngStrike" kern="1200" dirty="0"/>
        </a:p>
      </dsp:txBody>
      <dsp:txXfrm>
        <a:off x="5419521" y="1693996"/>
        <a:ext cx="3058075" cy="640657"/>
      </dsp:txXfrm>
    </dsp:sp>
    <dsp:sp modelId="{A8D3B4FC-05A8-4FB4-9528-342F28AF901B}">
      <dsp:nvSpPr>
        <dsp:cNvPr id="0" name=""/>
        <dsp:cNvSpPr/>
      </dsp:nvSpPr>
      <dsp:spPr>
        <a:xfrm>
          <a:off x="5419521" y="2361745"/>
          <a:ext cx="2709760" cy="24321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7 parts</a:t>
          </a:r>
          <a:endParaRPr lang="en-US" sz="2200" kern="1200" dirty="0"/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24 chapters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300+ specific action points</a:t>
          </a:r>
          <a:endParaRPr lang="en-US" sz="2200" kern="1200" dirty="0"/>
        </a:p>
      </dsp:txBody>
      <dsp:txXfrm>
        <a:off x="5419521" y="2361745"/>
        <a:ext cx="2709760" cy="243215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57D00-CFF1-406D-98D2-E7038877702E}">
      <dsp:nvSpPr>
        <dsp:cNvPr id="0" name=""/>
        <dsp:cNvSpPr/>
      </dsp:nvSpPr>
      <dsp:spPr>
        <a:xfrm>
          <a:off x="151214" y="1838"/>
          <a:ext cx="2654842" cy="1592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Banking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Indradhanush: 70k </a:t>
          </a:r>
          <a:r>
            <a:rPr lang="en-US" sz="1400" kern="1200" dirty="0" smtClean="0">
              <a:solidFill>
                <a:srgbClr val="FFC000"/>
              </a:solidFill>
            </a:rPr>
            <a:t>insufficient</a:t>
          </a:r>
          <a:r>
            <a:rPr lang="en-US" sz="1400" kern="1200" dirty="0" smtClean="0"/>
            <a:t>.</a:t>
          </a:r>
          <a:endParaRPr lang="en-US" sz="1400" kern="1200" dirty="0"/>
        </a:p>
      </dsp:txBody>
      <dsp:txXfrm>
        <a:off x="151214" y="1838"/>
        <a:ext cx="2654842" cy="1592905"/>
      </dsp:txXfrm>
    </dsp:sp>
    <dsp:sp modelId="{9B0B9CBC-385C-47A7-B3E8-E81753D6AD33}">
      <dsp:nvSpPr>
        <dsp:cNvPr id="0" name=""/>
        <dsp:cNvSpPr/>
      </dsp:nvSpPr>
      <dsp:spPr>
        <a:xfrm>
          <a:off x="3071541" y="1838"/>
          <a:ext cx="2654842" cy="1592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Deficit FY20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FD: 3%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RD: 0.9%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8.2 lakh crore LITIGATION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Remove corporate tax exemptions.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Non-</a:t>
          </a:r>
          <a:r>
            <a:rPr lang="en-US" sz="1400" kern="1200" dirty="0" err="1" smtClean="0"/>
            <a:t>agri</a:t>
          </a:r>
          <a:r>
            <a:rPr lang="en-US" sz="1400" kern="1200" dirty="0" smtClean="0"/>
            <a:t> entities evading income tax</a:t>
          </a:r>
          <a:endParaRPr lang="en-US" sz="1400" kern="1200" dirty="0"/>
        </a:p>
      </dsp:txBody>
      <dsp:txXfrm>
        <a:off x="3071541" y="1838"/>
        <a:ext cx="2654842" cy="1592905"/>
      </dsp:txXfrm>
    </dsp:sp>
    <dsp:sp modelId="{2A70FE6C-0FF4-409C-BE86-A1EF5B582E4A}">
      <dsp:nvSpPr>
        <dsp:cNvPr id="0" name=""/>
        <dsp:cNvSpPr/>
      </dsp:nvSpPr>
      <dsp:spPr>
        <a:xfrm>
          <a:off x="5991868" y="1838"/>
          <a:ext cx="2654842" cy="1592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Farmers: </a:t>
          </a:r>
          <a:r>
            <a:rPr lang="en-US" sz="1800" kern="1200" dirty="0" smtClean="0">
              <a:solidFill>
                <a:srgbClr val="FFC000"/>
              </a:solidFill>
            </a:rPr>
            <a:t>2x income by 2022</a:t>
          </a:r>
          <a:endParaRPr lang="en-US" sz="1800" kern="1200" dirty="0">
            <a:solidFill>
              <a:srgbClr val="FFC000"/>
            </a:solidFill>
          </a:endParaRPr>
        </a:p>
      </dsp:txBody>
      <dsp:txXfrm>
        <a:off x="5991868" y="1838"/>
        <a:ext cx="2654842" cy="1592905"/>
      </dsp:txXfrm>
    </dsp:sp>
    <dsp:sp modelId="{6D760144-594E-4E0A-9AEF-50C24040D4C2}">
      <dsp:nvSpPr>
        <dsp:cNvPr id="0" name=""/>
        <dsp:cNvSpPr/>
      </dsp:nvSpPr>
      <dsp:spPr>
        <a:xfrm>
          <a:off x="151214" y="1860228"/>
          <a:ext cx="2654842" cy="1592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Job creation, focus on coastal areas, specific jobs,</a:t>
          </a:r>
          <a:endParaRPr lang="en-US" sz="1800" kern="1200" dirty="0"/>
        </a:p>
      </dsp:txBody>
      <dsp:txXfrm>
        <a:off x="151214" y="1860228"/>
        <a:ext cx="2654842" cy="1592905"/>
      </dsp:txXfrm>
    </dsp:sp>
    <dsp:sp modelId="{DFB12ED9-9761-4886-9350-18FC54628AB7}">
      <dsp:nvSpPr>
        <dsp:cNvPr id="0" name=""/>
        <dsp:cNvSpPr/>
      </dsp:nvSpPr>
      <dsp:spPr>
        <a:xfrm>
          <a:off x="3071541" y="1860228"/>
          <a:ext cx="2654842" cy="1592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Urban Development 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Reduce prices, title- tenancy- conversion rules</a:t>
          </a:r>
          <a:endParaRPr lang="en-US" sz="1400" kern="1200" dirty="0"/>
        </a:p>
      </dsp:txBody>
      <dsp:txXfrm>
        <a:off x="3071541" y="1860228"/>
        <a:ext cx="2654842" cy="1592905"/>
      </dsp:txXfrm>
    </dsp:sp>
    <dsp:sp modelId="{E30B0E59-0EE1-4F3E-A8AD-66C02DBBAE3F}">
      <dsp:nvSpPr>
        <dsp:cNvPr id="0" name=""/>
        <dsp:cNvSpPr/>
      </dsp:nvSpPr>
      <dsp:spPr>
        <a:xfrm>
          <a:off x="5991868" y="1860228"/>
          <a:ext cx="2654842" cy="1592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Regional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NE, </a:t>
          </a:r>
          <a:r>
            <a:rPr lang="en-US" sz="1400" kern="1200" dirty="0" err="1" smtClean="0"/>
            <a:t>Nhim</a:t>
          </a:r>
          <a:r>
            <a:rPr lang="en-US" sz="1400" kern="1200" dirty="0" smtClean="0"/>
            <a:t>, Coastal, Desert-Drought prone</a:t>
          </a:r>
          <a:endParaRPr lang="en-US" sz="1400" kern="1200" dirty="0"/>
        </a:p>
      </dsp:txBody>
      <dsp:txXfrm>
        <a:off x="5991868" y="1860228"/>
        <a:ext cx="2654842" cy="1592905"/>
      </dsp:txXfrm>
    </dsp:sp>
    <dsp:sp modelId="{12A0425C-711C-4414-9ACF-DF633B8B9126}">
      <dsp:nvSpPr>
        <dsp:cNvPr id="0" name=""/>
        <dsp:cNvSpPr/>
      </dsp:nvSpPr>
      <dsp:spPr>
        <a:xfrm>
          <a:off x="151214" y="3718618"/>
          <a:ext cx="2654842" cy="1592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Transport, Energy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Infra.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FFC000"/>
              </a:solidFill>
            </a:rPr>
            <a:t>LPG to all by 2022</a:t>
          </a:r>
          <a:endParaRPr lang="en-US" sz="1400" kern="1200" dirty="0">
            <a:solidFill>
              <a:srgbClr val="FFC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rgbClr val="FFC000"/>
              </a:solidFill>
            </a:rPr>
            <a:t>Eliminate black carbon 2022</a:t>
          </a:r>
          <a:endParaRPr lang="en-US" sz="1400" kern="1200" dirty="0">
            <a:solidFill>
              <a:srgbClr val="FFC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Environment protection </a:t>
          </a:r>
          <a:endParaRPr lang="en-US" sz="1400" kern="1200" dirty="0"/>
        </a:p>
      </dsp:txBody>
      <dsp:txXfrm>
        <a:off x="151214" y="3718618"/>
        <a:ext cx="2654842" cy="1592905"/>
      </dsp:txXfrm>
    </dsp:sp>
    <dsp:sp modelId="{EFDD9880-D7E9-4140-878D-5FC1DBB62660}">
      <dsp:nvSpPr>
        <dsp:cNvPr id="0" name=""/>
        <dsp:cNvSpPr/>
      </dsp:nvSpPr>
      <dsp:spPr>
        <a:xfrm>
          <a:off x="3071541" y="3718618"/>
          <a:ext cx="2654842" cy="1592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Governance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Sick PSU : disinvestment.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Rule of law: police, judicial reforms</a:t>
          </a:r>
          <a:endParaRPr lang="en-US" sz="1400" kern="1200" dirty="0"/>
        </a:p>
      </dsp:txBody>
      <dsp:txXfrm>
        <a:off x="3071541" y="3718618"/>
        <a:ext cx="2654842" cy="1592905"/>
      </dsp:txXfrm>
    </dsp:sp>
    <dsp:sp modelId="{60C1354D-7E72-4653-8B3F-104F1D4B2478}">
      <dsp:nvSpPr>
        <dsp:cNvPr id="0" name=""/>
        <dsp:cNvSpPr/>
      </dsp:nvSpPr>
      <dsp:spPr>
        <a:xfrm>
          <a:off x="5991868" y="3718618"/>
          <a:ext cx="2654842" cy="1592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HRD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Education, health, inclusive society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5991868" y="3718618"/>
        <a:ext cx="2654842" cy="159290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AD701-3A75-482D-B8EB-2230E3EFE976}">
      <dsp:nvSpPr>
        <dsp:cNvPr id="0" name=""/>
        <dsp:cNvSpPr/>
      </dsp:nvSpPr>
      <dsp:spPr>
        <a:xfrm>
          <a:off x="0" y="662245"/>
          <a:ext cx="3261947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163" tIns="562356" rIns="253163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Governance Quality </a:t>
          </a:r>
          <a:endParaRPr lang="en-US" sz="2700" kern="1200" dirty="0"/>
        </a:p>
      </dsp:txBody>
      <dsp:txXfrm>
        <a:off x="0" y="662245"/>
        <a:ext cx="3261947" cy="1105650"/>
      </dsp:txXfrm>
    </dsp:sp>
    <dsp:sp modelId="{D0F45E2D-58F8-45E2-A991-D7CBDE471763}">
      <dsp:nvSpPr>
        <dsp:cNvPr id="0" name=""/>
        <dsp:cNvSpPr/>
      </dsp:nvSpPr>
      <dsp:spPr>
        <a:xfrm>
          <a:off x="163097" y="263725"/>
          <a:ext cx="228336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06" tIns="0" rIns="86306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Transform India</a:t>
          </a:r>
          <a:endParaRPr lang="en-US" sz="2700" kern="1200" dirty="0"/>
        </a:p>
      </dsp:txBody>
      <dsp:txXfrm>
        <a:off x="202005" y="302633"/>
        <a:ext cx="2205546" cy="719224"/>
      </dsp:txXfrm>
    </dsp:sp>
    <dsp:sp modelId="{8F9CE71A-187C-48FB-B65D-5A90B2482947}">
      <dsp:nvSpPr>
        <dsp:cNvPr id="0" name=""/>
        <dsp:cNvSpPr/>
      </dsp:nvSpPr>
      <dsp:spPr>
        <a:xfrm>
          <a:off x="0" y="2312215"/>
          <a:ext cx="3261947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163" tIns="562356" rIns="253163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Youth, Poor etc.</a:t>
          </a:r>
          <a:endParaRPr lang="en-US" sz="2700" kern="1200" dirty="0"/>
        </a:p>
      </dsp:txBody>
      <dsp:txXfrm>
        <a:off x="0" y="2312215"/>
        <a:ext cx="3261947" cy="1105650"/>
      </dsp:txXfrm>
    </dsp:sp>
    <dsp:sp modelId="{AAFDCCB9-24D5-48B4-B4DC-B3F5BB0B7A41}">
      <dsp:nvSpPr>
        <dsp:cNvPr id="0" name=""/>
        <dsp:cNvSpPr/>
      </dsp:nvSpPr>
      <dsp:spPr>
        <a:xfrm>
          <a:off x="163097" y="1913695"/>
          <a:ext cx="228336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06" tIns="0" rIns="86306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Energize India</a:t>
          </a:r>
          <a:endParaRPr lang="en-US" sz="2700" kern="1200" dirty="0"/>
        </a:p>
      </dsp:txBody>
      <dsp:txXfrm>
        <a:off x="202005" y="1952603"/>
        <a:ext cx="2205546" cy="719224"/>
      </dsp:txXfrm>
    </dsp:sp>
    <dsp:sp modelId="{0A684101-BDD7-458A-9244-49F302675597}">
      <dsp:nvSpPr>
        <dsp:cNvPr id="0" name=""/>
        <dsp:cNvSpPr/>
      </dsp:nvSpPr>
      <dsp:spPr>
        <a:xfrm>
          <a:off x="0" y="3962185"/>
          <a:ext cx="3261947" cy="1488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163" tIns="562356" rIns="253163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Corruption, Black Money…</a:t>
          </a:r>
          <a:endParaRPr lang="en-US" sz="2700" kern="1200" dirty="0"/>
        </a:p>
      </dsp:txBody>
      <dsp:txXfrm>
        <a:off x="0" y="3962185"/>
        <a:ext cx="3261947" cy="1488375"/>
      </dsp:txXfrm>
    </dsp:sp>
    <dsp:sp modelId="{E5C8B5C0-F74C-42C8-AAED-80BA366E4F73}">
      <dsp:nvSpPr>
        <dsp:cNvPr id="0" name=""/>
        <dsp:cNvSpPr/>
      </dsp:nvSpPr>
      <dsp:spPr>
        <a:xfrm>
          <a:off x="163097" y="3563665"/>
          <a:ext cx="228336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06" tIns="0" rIns="86306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Clean India</a:t>
          </a:r>
          <a:endParaRPr lang="en-US" sz="2700" kern="1200" dirty="0"/>
        </a:p>
      </dsp:txBody>
      <dsp:txXfrm>
        <a:off x="202005" y="3602573"/>
        <a:ext cx="2205546" cy="71922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8755A-629E-4619-958A-BB39FCAD7712}">
      <dsp:nvSpPr>
        <dsp:cNvPr id="0" name=""/>
        <dsp:cNvSpPr/>
      </dsp:nvSpPr>
      <dsp:spPr>
        <a:xfrm>
          <a:off x="2391947" y="2157"/>
          <a:ext cx="3587921" cy="11678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Subsidy in Budget ‘17</a:t>
          </a:r>
          <a:endParaRPr lang="en-US" sz="2800" kern="1200" dirty="0"/>
        </a:p>
      </dsp:txBody>
      <dsp:txXfrm>
        <a:off x="2391947" y="148142"/>
        <a:ext cx="3149965" cy="875913"/>
      </dsp:txXfrm>
    </dsp:sp>
    <dsp:sp modelId="{01E0F082-C644-46D6-84CA-35F212114AA7}">
      <dsp:nvSpPr>
        <dsp:cNvPr id="0" name=""/>
        <dsp:cNvSpPr/>
      </dsp:nvSpPr>
      <dsp:spPr>
        <a:xfrm>
          <a:off x="0" y="2157"/>
          <a:ext cx="2391947" cy="1167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2.7 l cr.</a:t>
          </a:r>
          <a:endParaRPr lang="en-US" sz="5300" kern="1200" dirty="0"/>
        </a:p>
      </dsp:txBody>
      <dsp:txXfrm>
        <a:off x="57011" y="59168"/>
        <a:ext cx="2277925" cy="1053861"/>
      </dsp:txXfrm>
    </dsp:sp>
    <dsp:sp modelId="{B0784582-D09E-4E8A-91AE-C9CEAE51EC7D}">
      <dsp:nvSpPr>
        <dsp:cNvPr id="0" name=""/>
        <dsp:cNvSpPr/>
      </dsp:nvSpPr>
      <dsp:spPr>
        <a:xfrm>
          <a:off x="2391947" y="1286829"/>
          <a:ext cx="3587921" cy="11678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BASEL-III recap.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Indradhanush: 70k </a:t>
          </a:r>
          <a:endParaRPr lang="en-US" sz="2800" kern="1200" dirty="0"/>
        </a:p>
      </dsp:txBody>
      <dsp:txXfrm>
        <a:off x="2391947" y="1432814"/>
        <a:ext cx="3149965" cy="875913"/>
      </dsp:txXfrm>
    </dsp:sp>
    <dsp:sp modelId="{E672B5AA-3412-41CD-81DC-2A01980E7460}">
      <dsp:nvSpPr>
        <dsp:cNvPr id="0" name=""/>
        <dsp:cNvSpPr/>
      </dsp:nvSpPr>
      <dsp:spPr>
        <a:xfrm>
          <a:off x="0" y="1286829"/>
          <a:ext cx="2391947" cy="1167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1.8 l cr.</a:t>
          </a:r>
          <a:endParaRPr lang="en-US" sz="5300" kern="1200" dirty="0"/>
        </a:p>
      </dsp:txBody>
      <dsp:txXfrm>
        <a:off x="57011" y="1343840"/>
        <a:ext cx="2277925" cy="1053861"/>
      </dsp:txXfrm>
    </dsp:sp>
    <dsp:sp modelId="{29720070-7472-49EF-B5D5-550AF240B0C3}">
      <dsp:nvSpPr>
        <dsp:cNvPr id="0" name=""/>
        <dsp:cNvSpPr/>
      </dsp:nvSpPr>
      <dsp:spPr>
        <a:xfrm>
          <a:off x="2391947" y="2571501"/>
          <a:ext cx="3587921" cy="11678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NPA (31/12/16)</a:t>
          </a:r>
          <a:endParaRPr lang="en-US" sz="2800" kern="1200" dirty="0"/>
        </a:p>
      </dsp:txBody>
      <dsp:txXfrm>
        <a:off x="2391947" y="2717486"/>
        <a:ext cx="3149965" cy="875913"/>
      </dsp:txXfrm>
    </dsp:sp>
    <dsp:sp modelId="{DB3559B9-D345-4D1B-B1ED-CB4A276F9290}">
      <dsp:nvSpPr>
        <dsp:cNvPr id="0" name=""/>
        <dsp:cNvSpPr/>
      </dsp:nvSpPr>
      <dsp:spPr>
        <a:xfrm>
          <a:off x="0" y="2571501"/>
          <a:ext cx="2391947" cy="1167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9.6 l cr.</a:t>
          </a:r>
          <a:endParaRPr lang="en-US" sz="5300" kern="1200" dirty="0"/>
        </a:p>
      </dsp:txBody>
      <dsp:txXfrm>
        <a:off x="57011" y="2628512"/>
        <a:ext cx="2277925" cy="1053861"/>
      </dsp:txXfrm>
    </dsp:sp>
    <dsp:sp modelId="{D83807F1-391A-4621-BB5C-377D2787D6CB}">
      <dsp:nvSpPr>
        <dsp:cNvPr id="0" name=""/>
        <dsp:cNvSpPr/>
      </dsp:nvSpPr>
      <dsp:spPr>
        <a:xfrm>
          <a:off x="2391947" y="3856173"/>
          <a:ext cx="3587921" cy="11678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Value of SBN Notes.</a:t>
          </a:r>
          <a:endParaRPr lang="en-US" sz="2800" kern="1200" dirty="0"/>
        </a:p>
      </dsp:txBody>
      <dsp:txXfrm>
        <a:off x="2391947" y="4002158"/>
        <a:ext cx="3149965" cy="875913"/>
      </dsp:txXfrm>
    </dsp:sp>
    <dsp:sp modelId="{0C05E186-0F68-416B-85D2-4E12EC87AD5D}">
      <dsp:nvSpPr>
        <dsp:cNvPr id="0" name=""/>
        <dsp:cNvSpPr/>
      </dsp:nvSpPr>
      <dsp:spPr>
        <a:xfrm>
          <a:off x="0" y="3856173"/>
          <a:ext cx="2391947" cy="1167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15 l cr.</a:t>
          </a:r>
          <a:endParaRPr lang="en-US" sz="5300" kern="1200" dirty="0"/>
        </a:p>
      </dsp:txBody>
      <dsp:txXfrm>
        <a:off x="57011" y="3913184"/>
        <a:ext cx="2277925" cy="1053861"/>
      </dsp:txXfrm>
    </dsp:sp>
    <dsp:sp modelId="{E15DD6E6-7249-45FC-9523-B8690020E3DB}">
      <dsp:nvSpPr>
        <dsp:cNvPr id="0" name=""/>
        <dsp:cNvSpPr/>
      </dsp:nvSpPr>
      <dsp:spPr>
        <a:xfrm>
          <a:off x="2391947" y="5140845"/>
          <a:ext cx="3587921" cy="11678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BPL (2011)</a:t>
          </a:r>
          <a:endParaRPr lang="en-US" sz="2800" kern="1200" dirty="0"/>
        </a:p>
      </dsp:txBody>
      <dsp:txXfrm>
        <a:off x="2391947" y="5286830"/>
        <a:ext cx="3149965" cy="875913"/>
      </dsp:txXfrm>
    </dsp:sp>
    <dsp:sp modelId="{AF0B254C-C338-4108-AF79-2C7AC866236B}">
      <dsp:nvSpPr>
        <dsp:cNvPr id="0" name=""/>
        <dsp:cNvSpPr/>
      </dsp:nvSpPr>
      <dsp:spPr>
        <a:xfrm>
          <a:off x="0" y="5140845"/>
          <a:ext cx="2391947" cy="11678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22%</a:t>
          </a:r>
          <a:endParaRPr lang="en-US" sz="5300" kern="1200" dirty="0"/>
        </a:p>
      </dsp:txBody>
      <dsp:txXfrm>
        <a:off x="57011" y="5197856"/>
        <a:ext cx="2277925" cy="1053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4A582-50F1-40DF-AC97-1A0914E93E01}">
      <dsp:nvSpPr>
        <dsp:cNvPr id="0" name=""/>
        <dsp:cNvSpPr/>
      </dsp:nvSpPr>
      <dsp:spPr>
        <a:xfrm>
          <a:off x="6106" y="301875"/>
          <a:ext cx="2358428" cy="94337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latin typeface="Franklin Gothic Medium Cond" panose="020B0606030402020204" pitchFamily="34" charset="0"/>
            </a:rPr>
            <a:t>UPA</a:t>
          </a:r>
        </a:p>
      </dsp:txBody>
      <dsp:txXfrm>
        <a:off x="477792" y="301875"/>
        <a:ext cx="1415057" cy="943371"/>
      </dsp:txXfrm>
    </dsp:sp>
    <dsp:sp modelId="{FB10F92A-EAB8-4396-928D-EA1FE010CBB1}">
      <dsp:nvSpPr>
        <dsp:cNvPr id="0" name=""/>
        <dsp:cNvSpPr/>
      </dsp:nvSpPr>
      <dsp:spPr>
        <a:xfrm>
          <a:off x="6106" y="1363168"/>
          <a:ext cx="1886742" cy="2215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>
              <a:latin typeface="Franklin Gothic Medium Cond" panose="020B0606030402020204" pitchFamily="34" charset="0"/>
            </a:rPr>
            <a:t>147 CSS</a:t>
          </a:r>
        </a:p>
      </dsp:txBody>
      <dsp:txXfrm>
        <a:off x="6106" y="1363168"/>
        <a:ext cx="1886742" cy="2215173"/>
      </dsp:txXfrm>
    </dsp:sp>
    <dsp:sp modelId="{0153758A-FC05-4F73-B56C-F62A33826646}">
      <dsp:nvSpPr>
        <dsp:cNvPr id="0" name=""/>
        <dsp:cNvSpPr/>
      </dsp:nvSpPr>
      <dsp:spPr>
        <a:xfrm>
          <a:off x="2148534" y="301875"/>
          <a:ext cx="2358428" cy="943371"/>
        </a:xfrm>
        <a:prstGeom prst="chevron">
          <a:avLst/>
        </a:prstGeom>
        <a:solidFill>
          <a:schemeClr val="accent2">
            <a:shade val="80000"/>
            <a:hueOff val="68401"/>
            <a:satOff val="-11321"/>
            <a:lumOff val="10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latin typeface="Franklin Gothic Medium Cond" panose="020B0606030402020204" pitchFamily="34" charset="0"/>
            </a:rPr>
            <a:t>2013: </a:t>
          </a:r>
          <a:r>
            <a:rPr lang="en-US" sz="3300" kern="1200" dirty="0" smtClean="0">
              <a:latin typeface="Franklin Gothic Medium Cond" panose="020B0606030402020204" pitchFamily="34" charset="0"/>
            </a:rPr>
            <a:t>UPA-II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2620220" y="301875"/>
        <a:ext cx="1415057" cy="943371"/>
      </dsp:txXfrm>
    </dsp:sp>
    <dsp:sp modelId="{9F072824-3776-4177-8241-DE38CE539C85}">
      <dsp:nvSpPr>
        <dsp:cNvPr id="0" name=""/>
        <dsp:cNvSpPr/>
      </dsp:nvSpPr>
      <dsp:spPr>
        <a:xfrm>
          <a:off x="2148534" y="1363168"/>
          <a:ext cx="1886742" cy="2215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>
              <a:latin typeface="Franklin Gothic Medium Cond" panose="020B0606030402020204" pitchFamily="34" charset="0"/>
            </a:rPr>
            <a:t>Reduced to 66</a:t>
          </a:r>
        </a:p>
      </dsp:txBody>
      <dsp:txXfrm>
        <a:off x="2148534" y="1363168"/>
        <a:ext cx="1886742" cy="2215173"/>
      </dsp:txXfrm>
    </dsp:sp>
    <dsp:sp modelId="{27F55393-271F-4A94-A92D-61DC5E676F10}">
      <dsp:nvSpPr>
        <dsp:cNvPr id="0" name=""/>
        <dsp:cNvSpPr/>
      </dsp:nvSpPr>
      <dsp:spPr>
        <a:xfrm>
          <a:off x="4290962" y="301875"/>
          <a:ext cx="2358428" cy="943371"/>
        </a:xfrm>
        <a:prstGeom prst="chevron">
          <a:avLst/>
        </a:prstGeom>
        <a:solidFill>
          <a:schemeClr val="accent2">
            <a:shade val="80000"/>
            <a:hueOff val="136803"/>
            <a:satOff val="-22642"/>
            <a:lumOff val="21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latin typeface="Franklin Gothic Medium Cond" panose="020B0606030402020204" pitchFamily="34" charset="0"/>
            </a:rPr>
            <a:t>2014: </a:t>
          </a:r>
          <a:r>
            <a:rPr lang="en-US" sz="3300" kern="1200" dirty="0" smtClean="0">
              <a:latin typeface="Franklin Gothic Medium Cond" panose="020B0606030402020204" pitchFamily="34" charset="0"/>
            </a:rPr>
            <a:t>Modi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4762648" y="301875"/>
        <a:ext cx="1415057" cy="943371"/>
      </dsp:txXfrm>
    </dsp:sp>
    <dsp:sp modelId="{B5614BDC-20D7-47B2-BEE0-FA17406AC387}">
      <dsp:nvSpPr>
        <dsp:cNvPr id="0" name=""/>
        <dsp:cNvSpPr/>
      </dsp:nvSpPr>
      <dsp:spPr>
        <a:xfrm>
          <a:off x="4290962" y="1363168"/>
          <a:ext cx="1886742" cy="2215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>
              <a:latin typeface="Franklin Gothic Medium Cond" panose="020B0606030402020204" pitchFamily="34" charset="0"/>
            </a:rPr>
            <a:t>Modi added 6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>
              <a:latin typeface="Franklin Gothic Medium Cond" panose="020B0606030402020204" pitchFamily="34" charset="0"/>
            </a:rPr>
            <a:t>=72</a:t>
          </a:r>
        </a:p>
      </dsp:txBody>
      <dsp:txXfrm>
        <a:off x="4290962" y="1363168"/>
        <a:ext cx="1886742" cy="2215173"/>
      </dsp:txXfrm>
    </dsp:sp>
    <dsp:sp modelId="{C7269886-C8FE-4AE2-A163-93E8C54D4F21}">
      <dsp:nvSpPr>
        <dsp:cNvPr id="0" name=""/>
        <dsp:cNvSpPr/>
      </dsp:nvSpPr>
      <dsp:spPr>
        <a:xfrm>
          <a:off x="6433390" y="301875"/>
          <a:ext cx="2358428" cy="94337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latin typeface="Franklin Gothic Medium Cond" panose="020B0606030402020204" pitchFamily="34" charset="0"/>
            </a:rPr>
            <a:t>2015: </a:t>
          </a:r>
          <a:r>
            <a:rPr lang="en-US" sz="3300" kern="1200" dirty="0" smtClean="0">
              <a:latin typeface="Franklin Gothic Medium Cond" panose="020B0606030402020204" pitchFamily="34" charset="0"/>
            </a:rPr>
            <a:t>Modi</a:t>
          </a:r>
          <a:endParaRPr lang="en-US" sz="3300" kern="1200" dirty="0">
            <a:latin typeface="Franklin Gothic Medium Cond" panose="020B0606030402020204" pitchFamily="34" charset="0"/>
          </a:endParaRPr>
        </a:p>
      </dsp:txBody>
      <dsp:txXfrm>
        <a:off x="6905076" y="301875"/>
        <a:ext cx="1415057" cy="943371"/>
      </dsp:txXfrm>
    </dsp:sp>
    <dsp:sp modelId="{6526527D-D4D0-4254-B746-0187330AFFDC}">
      <dsp:nvSpPr>
        <dsp:cNvPr id="0" name=""/>
        <dsp:cNvSpPr/>
      </dsp:nvSpPr>
      <dsp:spPr>
        <a:xfrm>
          <a:off x="6433390" y="1363168"/>
          <a:ext cx="1886742" cy="2215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err="1">
              <a:latin typeface="Franklin Gothic Medium Cond" panose="020B0606030402020204" pitchFamily="34" charset="0"/>
            </a:rPr>
            <a:t>Niti</a:t>
          </a:r>
          <a:r>
            <a:rPr lang="en-US" sz="3300" kern="1200" dirty="0">
              <a:latin typeface="Franklin Gothic Medium Cond" panose="020B0606030402020204" pitchFamily="34" charset="0"/>
            </a:rPr>
            <a:t> </a:t>
          </a:r>
          <a:r>
            <a:rPr lang="en-US" sz="3300" kern="1200" dirty="0" err="1">
              <a:latin typeface="Franklin Gothic Medium Cond" panose="020B0606030402020204" pitchFamily="34" charset="0"/>
            </a:rPr>
            <a:t>Ayog</a:t>
          </a:r>
          <a:r>
            <a:rPr lang="en-US" sz="3300" kern="1200" dirty="0">
              <a:latin typeface="Franklin Gothic Medium Cond" panose="020B0606030402020204" pitchFamily="34" charset="0"/>
            </a:rPr>
            <a:t> </a:t>
          </a:r>
          <a:r>
            <a:rPr lang="en-US" sz="3300" kern="1200" dirty="0" err="1">
              <a:latin typeface="Franklin Gothic Medium Cond" panose="020B0606030402020204" pitchFamily="34" charset="0"/>
            </a:rPr>
            <a:t>Shivraj</a:t>
          </a:r>
          <a:r>
            <a:rPr lang="en-US" sz="3300" kern="1200" dirty="0">
              <a:latin typeface="Franklin Gothic Medium Cond" panose="020B0606030402020204" pitchFamily="34" charset="0"/>
            </a:rPr>
            <a:t> Panel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Latest 28 (2017)</a:t>
          </a:r>
          <a:endParaRPr lang="en-US" sz="3300" kern="1200" dirty="0">
            <a:solidFill>
              <a:srgbClr val="FFC000"/>
            </a:solidFill>
            <a:latin typeface="Franklin Gothic Medium Cond" panose="020B0606030402020204" pitchFamily="34" charset="0"/>
          </a:endParaRPr>
        </a:p>
      </dsp:txBody>
      <dsp:txXfrm>
        <a:off x="6433390" y="1363168"/>
        <a:ext cx="1886742" cy="221517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40004-20D7-45FC-92E1-67A25A95B28A}">
      <dsp:nvSpPr>
        <dsp:cNvPr id="0" name=""/>
        <dsp:cNvSpPr/>
      </dsp:nvSpPr>
      <dsp:spPr>
        <a:xfrm>
          <a:off x="0" y="381274"/>
          <a:ext cx="3830515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291" tIns="520700" rIns="29729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Non-poor receiving 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“free rider” (~40%)</a:t>
          </a:r>
          <a:endParaRPr lang="en-US" sz="2500" kern="1200" dirty="0"/>
        </a:p>
      </dsp:txBody>
      <dsp:txXfrm>
        <a:off x="0" y="381274"/>
        <a:ext cx="3830515" cy="1417500"/>
      </dsp:txXfrm>
    </dsp:sp>
    <dsp:sp modelId="{FB214DF3-C239-41DC-9E5D-6EEF7395419E}">
      <dsp:nvSpPr>
        <dsp:cNvPr id="0" name=""/>
        <dsp:cNvSpPr/>
      </dsp:nvSpPr>
      <dsp:spPr>
        <a:xfrm>
          <a:off x="191525" y="12274"/>
          <a:ext cx="268136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9" tIns="0" rIns="101349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Inclusion error</a:t>
          </a:r>
          <a:endParaRPr lang="en-US" sz="2500" kern="1200" dirty="0"/>
        </a:p>
      </dsp:txBody>
      <dsp:txXfrm>
        <a:off x="227551" y="48300"/>
        <a:ext cx="2609308" cy="665948"/>
      </dsp:txXfrm>
    </dsp:sp>
    <dsp:sp modelId="{B41E15D3-2760-467C-BB6F-6BB51612BCD7}">
      <dsp:nvSpPr>
        <dsp:cNvPr id="0" name=""/>
        <dsp:cNvSpPr/>
      </dsp:nvSpPr>
      <dsp:spPr>
        <a:xfrm>
          <a:off x="0" y="2302775"/>
          <a:ext cx="3830515" cy="1378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291" tIns="520700" rIns="29729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Real Poor not receiving (~50%)</a:t>
          </a:r>
          <a:endParaRPr lang="en-US" sz="2500" kern="1200" dirty="0"/>
        </a:p>
      </dsp:txBody>
      <dsp:txXfrm>
        <a:off x="0" y="2302775"/>
        <a:ext cx="3830515" cy="1378125"/>
      </dsp:txXfrm>
    </dsp:sp>
    <dsp:sp modelId="{430A9575-84A6-42DE-930F-832F6FD0F1FC}">
      <dsp:nvSpPr>
        <dsp:cNvPr id="0" name=""/>
        <dsp:cNvSpPr/>
      </dsp:nvSpPr>
      <dsp:spPr>
        <a:xfrm>
          <a:off x="191525" y="1933775"/>
          <a:ext cx="268136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9" tIns="0" rIns="101349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Exclusion Error</a:t>
          </a:r>
          <a:endParaRPr lang="en-US" sz="2500" kern="1200" dirty="0"/>
        </a:p>
      </dsp:txBody>
      <dsp:txXfrm>
        <a:off x="227551" y="1969801"/>
        <a:ext cx="2609308" cy="665948"/>
      </dsp:txXfrm>
    </dsp:sp>
    <dsp:sp modelId="{B0196105-CADA-40A9-9EDC-ED1237E8F370}">
      <dsp:nvSpPr>
        <dsp:cNvPr id="0" name=""/>
        <dsp:cNvSpPr/>
      </dsp:nvSpPr>
      <dsp:spPr>
        <a:xfrm>
          <a:off x="0" y="4184900"/>
          <a:ext cx="3830515" cy="1378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291" tIns="520700" rIns="29729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Even 40% not reaching them</a:t>
          </a:r>
          <a:endParaRPr lang="en-US" sz="2500" kern="1200" dirty="0"/>
        </a:p>
      </dsp:txBody>
      <dsp:txXfrm>
        <a:off x="0" y="4184900"/>
        <a:ext cx="3830515" cy="1378125"/>
      </dsp:txXfrm>
    </dsp:sp>
    <dsp:sp modelId="{ACCFA70B-4563-4E71-A9E9-DFC2CE719B14}">
      <dsp:nvSpPr>
        <dsp:cNvPr id="0" name=""/>
        <dsp:cNvSpPr/>
      </dsp:nvSpPr>
      <dsp:spPr>
        <a:xfrm>
          <a:off x="191525" y="3815900"/>
          <a:ext cx="268136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9" tIns="0" rIns="101349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Bottom 40% Strata</a:t>
          </a:r>
          <a:endParaRPr lang="en-US" sz="2500" kern="1200" dirty="0"/>
        </a:p>
      </dsp:txBody>
      <dsp:txXfrm>
        <a:off x="227551" y="3851926"/>
        <a:ext cx="2609308" cy="665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40C51-9AB1-42A9-ACC4-7D370798E968}">
      <dsp:nvSpPr>
        <dsp:cNvPr id="0" name=""/>
        <dsp:cNvSpPr/>
      </dsp:nvSpPr>
      <dsp:spPr>
        <a:xfrm>
          <a:off x="91750" y="1267"/>
          <a:ext cx="1858672" cy="137355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D5D30-4D11-4CD0-A282-06BE995229EF}">
      <dsp:nvSpPr>
        <dsp:cNvPr id="0" name=""/>
        <dsp:cNvSpPr/>
      </dsp:nvSpPr>
      <dsp:spPr>
        <a:xfrm>
          <a:off x="467439" y="1125768"/>
          <a:ext cx="1601622" cy="384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/>
            <a:t>LPG-JAM</a:t>
          </a:r>
        </a:p>
      </dsp:txBody>
      <dsp:txXfrm>
        <a:off x="467439" y="1125768"/>
        <a:ext cx="1601622" cy="384896"/>
      </dsp:txXfrm>
    </dsp:sp>
    <dsp:sp modelId="{8386BDD1-B467-471B-903A-CA13ECEF5479}">
      <dsp:nvSpPr>
        <dsp:cNvPr id="0" name=""/>
        <dsp:cNvSpPr/>
      </dsp:nvSpPr>
      <dsp:spPr>
        <a:xfrm>
          <a:off x="2266792" y="1267"/>
          <a:ext cx="1434486" cy="137355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58C99-4929-42EA-92A4-21526F8C6EA2}">
      <dsp:nvSpPr>
        <dsp:cNvPr id="0" name=""/>
        <dsp:cNvSpPr/>
      </dsp:nvSpPr>
      <dsp:spPr>
        <a:xfrm>
          <a:off x="2430388" y="1125768"/>
          <a:ext cx="1601622" cy="384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/>
            <a:t>Kerosene-BAPU</a:t>
          </a:r>
        </a:p>
      </dsp:txBody>
      <dsp:txXfrm>
        <a:off x="2430388" y="1125768"/>
        <a:ext cx="1601622" cy="384896"/>
      </dsp:txXfrm>
    </dsp:sp>
    <dsp:sp modelId="{40637E2B-E1E2-4534-9C97-04762597A7D4}">
      <dsp:nvSpPr>
        <dsp:cNvPr id="0" name=""/>
        <dsp:cNvSpPr/>
      </dsp:nvSpPr>
      <dsp:spPr>
        <a:xfrm>
          <a:off x="91750" y="1708396"/>
          <a:ext cx="1858672" cy="137355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381DD-03FF-48F6-8992-DAB3924772A1}">
      <dsp:nvSpPr>
        <dsp:cNvPr id="0" name=""/>
        <dsp:cNvSpPr/>
      </dsp:nvSpPr>
      <dsp:spPr>
        <a:xfrm>
          <a:off x="467439" y="2832897"/>
          <a:ext cx="1601622" cy="384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/>
            <a:t>Food-BAPU</a:t>
          </a:r>
        </a:p>
      </dsp:txBody>
      <dsp:txXfrm>
        <a:off x="467439" y="2832897"/>
        <a:ext cx="1601622" cy="384896"/>
      </dsp:txXfrm>
    </dsp:sp>
    <dsp:sp modelId="{C45DE691-AE75-41BA-8443-C64092A71FE7}">
      <dsp:nvSpPr>
        <dsp:cNvPr id="0" name=""/>
        <dsp:cNvSpPr/>
      </dsp:nvSpPr>
      <dsp:spPr>
        <a:xfrm>
          <a:off x="2266792" y="1708396"/>
          <a:ext cx="1434486" cy="137355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306C4-CF19-4D1F-A593-6999C1F83139}">
      <dsp:nvSpPr>
        <dsp:cNvPr id="0" name=""/>
        <dsp:cNvSpPr/>
      </dsp:nvSpPr>
      <dsp:spPr>
        <a:xfrm>
          <a:off x="2430388" y="2832897"/>
          <a:ext cx="1601622" cy="384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2000" kern="1200" dirty="0"/>
            <a:t>Fertilizer-either</a:t>
          </a:r>
        </a:p>
      </dsp:txBody>
      <dsp:txXfrm>
        <a:off x="2430388" y="2832897"/>
        <a:ext cx="1601622" cy="384896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A8F9A-3AA8-47BF-A3FE-591ED939DE57}">
      <dsp:nvSpPr>
        <dsp:cNvPr id="0" name=""/>
        <dsp:cNvSpPr/>
      </dsp:nvSpPr>
      <dsp:spPr>
        <a:xfrm>
          <a:off x="744" y="0"/>
          <a:ext cx="1934765" cy="14752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PPF Deposit</a:t>
          </a:r>
          <a:endParaRPr lang="en-US" sz="2100" kern="1200" dirty="0"/>
        </a:p>
      </dsp:txBody>
      <dsp:txXfrm>
        <a:off x="744" y="0"/>
        <a:ext cx="1934765" cy="442570"/>
      </dsp:txXfrm>
    </dsp:sp>
    <dsp:sp modelId="{51FB98AA-DF3E-40C9-8011-05DB602DD212}">
      <dsp:nvSpPr>
        <dsp:cNvPr id="0" name=""/>
        <dsp:cNvSpPr/>
      </dsp:nvSpPr>
      <dsp:spPr>
        <a:xfrm>
          <a:off x="194220" y="442570"/>
          <a:ext cx="1547812" cy="958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Exempt (1.5l/PA)</a:t>
          </a:r>
          <a:endParaRPr lang="en-US" sz="3000" kern="1200" dirty="0"/>
        </a:p>
      </dsp:txBody>
      <dsp:txXfrm>
        <a:off x="222305" y="470655"/>
        <a:ext cx="1491642" cy="902732"/>
      </dsp:txXfrm>
    </dsp:sp>
    <dsp:sp modelId="{29BCF7FE-0A23-4526-83BE-1E2C8F5E816C}">
      <dsp:nvSpPr>
        <dsp:cNvPr id="0" name=""/>
        <dsp:cNvSpPr/>
      </dsp:nvSpPr>
      <dsp:spPr>
        <a:xfrm>
          <a:off x="2080617" y="0"/>
          <a:ext cx="1934765" cy="14752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Interest</a:t>
          </a:r>
          <a:endParaRPr lang="en-US" sz="2100" kern="1200" dirty="0"/>
        </a:p>
      </dsp:txBody>
      <dsp:txXfrm>
        <a:off x="2080617" y="0"/>
        <a:ext cx="1934765" cy="442570"/>
      </dsp:txXfrm>
    </dsp:sp>
    <dsp:sp modelId="{C8E505AA-2ABB-4549-A400-C086B1161A1B}">
      <dsp:nvSpPr>
        <dsp:cNvPr id="0" name=""/>
        <dsp:cNvSpPr/>
      </dsp:nvSpPr>
      <dsp:spPr>
        <a:xfrm>
          <a:off x="2274093" y="442570"/>
          <a:ext cx="1547812" cy="958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Exempt</a:t>
          </a:r>
          <a:endParaRPr lang="en-US" sz="3000" kern="1200" dirty="0"/>
        </a:p>
      </dsp:txBody>
      <dsp:txXfrm>
        <a:off x="2302178" y="470655"/>
        <a:ext cx="1491642" cy="902732"/>
      </dsp:txXfrm>
    </dsp:sp>
    <dsp:sp modelId="{01D96B07-6E66-4EC2-A4B6-54D0274D8400}">
      <dsp:nvSpPr>
        <dsp:cNvPr id="0" name=""/>
        <dsp:cNvSpPr/>
      </dsp:nvSpPr>
      <dsp:spPr>
        <a:xfrm>
          <a:off x="4160490" y="0"/>
          <a:ext cx="1934765" cy="14752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Withdrawal</a:t>
          </a:r>
          <a:endParaRPr lang="en-US" sz="2100" kern="1200" dirty="0"/>
        </a:p>
      </dsp:txBody>
      <dsp:txXfrm>
        <a:off x="4160490" y="0"/>
        <a:ext cx="1934765" cy="442570"/>
      </dsp:txXfrm>
    </dsp:sp>
    <dsp:sp modelId="{0FF3F285-B7AC-4722-9907-3264DC963216}">
      <dsp:nvSpPr>
        <dsp:cNvPr id="0" name=""/>
        <dsp:cNvSpPr/>
      </dsp:nvSpPr>
      <dsp:spPr>
        <a:xfrm>
          <a:off x="4353966" y="442570"/>
          <a:ext cx="1547812" cy="958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Exempt</a:t>
          </a:r>
          <a:endParaRPr lang="en-US" sz="3000" kern="1200" dirty="0"/>
        </a:p>
      </dsp:txBody>
      <dsp:txXfrm>
        <a:off x="4382051" y="470655"/>
        <a:ext cx="1491642" cy="90273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A8F9A-3AA8-47BF-A3FE-591ED939DE57}">
      <dsp:nvSpPr>
        <dsp:cNvPr id="0" name=""/>
        <dsp:cNvSpPr/>
      </dsp:nvSpPr>
      <dsp:spPr>
        <a:xfrm>
          <a:off x="744" y="0"/>
          <a:ext cx="1934765" cy="14752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Tax</a:t>
          </a:r>
          <a:endParaRPr lang="en-US" sz="2100" kern="1200" dirty="0"/>
        </a:p>
      </dsp:txBody>
      <dsp:txXfrm>
        <a:off x="744" y="0"/>
        <a:ext cx="1934765" cy="442570"/>
      </dsp:txXfrm>
    </dsp:sp>
    <dsp:sp modelId="{914C918D-E317-495F-AB51-B206FD856281}">
      <dsp:nvSpPr>
        <dsp:cNvPr id="0" name=""/>
        <dsp:cNvSpPr/>
      </dsp:nvSpPr>
      <dsp:spPr>
        <a:xfrm>
          <a:off x="194220" y="442570"/>
          <a:ext cx="1547812" cy="958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Excise</a:t>
          </a:r>
          <a:endParaRPr lang="en-US" sz="4300" kern="1200" dirty="0"/>
        </a:p>
      </dsp:txBody>
      <dsp:txXfrm>
        <a:off x="222305" y="470655"/>
        <a:ext cx="1491642" cy="902732"/>
      </dsp:txXfrm>
    </dsp:sp>
    <dsp:sp modelId="{FB6F2866-7D31-4630-93C0-D1463D0674DF}">
      <dsp:nvSpPr>
        <dsp:cNvPr id="0" name=""/>
        <dsp:cNvSpPr/>
      </dsp:nvSpPr>
      <dsp:spPr>
        <a:xfrm>
          <a:off x="2080617" y="0"/>
          <a:ext cx="1934765" cy="14752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Biscuit</a:t>
          </a:r>
          <a:endParaRPr lang="en-US" sz="2100" kern="1200" dirty="0"/>
        </a:p>
      </dsp:txBody>
      <dsp:txXfrm>
        <a:off x="2080617" y="0"/>
        <a:ext cx="1934765" cy="442570"/>
      </dsp:txXfrm>
    </dsp:sp>
    <dsp:sp modelId="{37BEBC85-0AA8-46EE-8343-F0FA683DC29A}">
      <dsp:nvSpPr>
        <dsp:cNvPr id="0" name=""/>
        <dsp:cNvSpPr/>
      </dsp:nvSpPr>
      <dsp:spPr>
        <a:xfrm>
          <a:off x="2274093" y="442570"/>
          <a:ext cx="1547812" cy="958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6%</a:t>
          </a:r>
          <a:endParaRPr lang="en-US" sz="4300" kern="1200" dirty="0"/>
        </a:p>
      </dsp:txBody>
      <dsp:txXfrm>
        <a:off x="2302178" y="470655"/>
        <a:ext cx="1491642" cy="902732"/>
      </dsp:txXfrm>
    </dsp:sp>
    <dsp:sp modelId="{D44F657C-7B6B-4463-AE87-1D81490504E4}">
      <dsp:nvSpPr>
        <dsp:cNvPr id="0" name=""/>
        <dsp:cNvSpPr/>
      </dsp:nvSpPr>
      <dsp:spPr>
        <a:xfrm>
          <a:off x="4160490" y="0"/>
          <a:ext cx="1934765" cy="14752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Gold jewelry</a:t>
          </a:r>
          <a:endParaRPr lang="en-US" sz="2100" kern="1200" dirty="0"/>
        </a:p>
      </dsp:txBody>
      <dsp:txXfrm>
        <a:off x="4160490" y="0"/>
        <a:ext cx="1934765" cy="442570"/>
      </dsp:txXfrm>
    </dsp:sp>
    <dsp:sp modelId="{4230164F-C4E5-4545-8F2C-39C37FC6E704}">
      <dsp:nvSpPr>
        <dsp:cNvPr id="0" name=""/>
        <dsp:cNvSpPr/>
      </dsp:nvSpPr>
      <dsp:spPr>
        <a:xfrm>
          <a:off x="4353966" y="442570"/>
          <a:ext cx="1547812" cy="958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1-2%</a:t>
          </a:r>
          <a:endParaRPr lang="en-US" sz="4300" kern="1200" dirty="0"/>
        </a:p>
      </dsp:txBody>
      <dsp:txXfrm>
        <a:off x="4382051" y="470655"/>
        <a:ext cx="1491642" cy="90273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85CA6-71B6-4030-AF44-8570D2AF8C2D}">
      <dsp:nvSpPr>
        <dsp:cNvPr id="0" name=""/>
        <dsp:cNvSpPr/>
      </dsp:nvSpPr>
      <dsp:spPr>
        <a:xfrm>
          <a:off x="1073" y="273321"/>
          <a:ext cx="4188465" cy="251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President </a:t>
          </a:r>
          <a:endParaRPr lang="en-US" sz="43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“De Jure” (nominal)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UBI: “universal”</a:t>
          </a:r>
          <a:endParaRPr lang="en-US" sz="3400" kern="1200" dirty="0"/>
        </a:p>
      </dsp:txBody>
      <dsp:txXfrm>
        <a:off x="1073" y="273321"/>
        <a:ext cx="4188465" cy="2513079"/>
      </dsp:txXfrm>
    </dsp:sp>
    <dsp:sp modelId="{2C956A30-DB25-4BB3-8CA5-343183AE2087}">
      <dsp:nvSpPr>
        <dsp:cNvPr id="0" name=""/>
        <dsp:cNvSpPr/>
      </dsp:nvSpPr>
      <dsp:spPr>
        <a:xfrm>
          <a:off x="4608385" y="273321"/>
          <a:ext cx="4188465" cy="251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PM</a:t>
          </a:r>
          <a:endParaRPr lang="en-US" sz="43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De Facto (</a:t>
          </a:r>
          <a:r>
            <a:rPr lang="en-US" sz="3400" kern="1200" dirty="0" err="1" smtClean="0"/>
            <a:t>infact</a:t>
          </a:r>
          <a:r>
            <a:rPr lang="en-US" sz="3400" kern="1200" dirty="0" smtClean="0"/>
            <a:t>)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UBI (not for richest 25%)</a:t>
          </a:r>
          <a:endParaRPr lang="en-US" sz="3400" kern="1200" dirty="0"/>
        </a:p>
      </dsp:txBody>
      <dsp:txXfrm>
        <a:off x="4608385" y="273321"/>
        <a:ext cx="4188465" cy="251307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4F96B-5CD7-400A-BA92-BB1E09C82E20}">
      <dsp:nvSpPr>
        <dsp:cNvPr id="0" name=""/>
        <dsp:cNvSpPr/>
      </dsp:nvSpPr>
      <dsp:spPr>
        <a:xfrm>
          <a:off x="0" y="651748"/>
          <a:ext cx="2197333" cy="534600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“Well-off”</a:t>
          </a:r>
          <a:endParaRPr lang="en-US" sz="2700" kern="1200" dirty="0"/>
        </a:p>
      </dsp:txBody>
      <dsp:txXfrm>
        <a:off x="0" y="651748"/>
        <a:ext cx="2197333" cy="534600"/>
      </dsp:txXfrm>
    </dsp:sp>
    <dsp:sp modelId="{F038F6A7-280E-4CF7-BE18-52E46CE81A0C}">
      <dsp:nvSpPr>
        <dsp:cNvPr id="0" name=""/>
        <dsp:cNvSpPr/>
      </dsp:nvSpPr>
      <dsp:spPr>
        <a:xfrm>
          <a:off x="2197333" y="83736"/>
          <a:ext cx="439466" cy="1670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39C7C-CB5A-4766-9212-59055836DF1C}">
      <dsp:nvSpPr>
        <dsp:cNvPr id="0" name=""/>
        <dsp:cNvSpPr/>
      </dsp:nvSpPr>
      <dsp:spPr>
        <a:xfrm>
          <a:off x="2812586" y="83736"/>
          <a:ext cx="5976746" cy="16706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Rural: automobile, TV-fridge </a:t>
          </a:r>
          <a:r>
            <a:rPr lang="en-US" sz="2700" kern="1200" dirty="0" err="1" smtClean="0"/>
            <a:t>etc</a:t>
          </a:r>
          <a:r>
            <a:rPr lang="en-US" sz="2700" kern="1200" dirty="0" smtClean="0"/>
            <a:t> assets (but SECC captured data but doubts.)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Income tax, </a:t>
          </a:r>
          <a:r>
            <a:rPr lang="en-US" sz="2700" u="sng" kern="1200" dirty="0" smtClean="0"/>
            <a:t>bank balance (demonetization-PAN-Aadhar Seeding)</a:t>
          </a:r>
          <a:endParaRPr lang="en-US" sz="2700" u="sng" kern="1200" dirty="0"/>
        </a:p>
      </dsp:txBody>
      <dsp:txXfrm>
        <a:off x="2812586" y="83736"/>
        <a:ext cx="5976746" cy="1670625"/>
      </dsp:txXfrm>
    </dsp:sp>
    <dsp:sp modelId="{21BC7C60-F5C9-47C5-B505-0161A7B55519}">
      <dsp:nvSpPr>
        <dsp:cNvPr id="0" name=""/>
        <dsp:cNvSpPr/>
      </dsp:nvSpPr>
      <dsp:spPr>
        <a:xfrm>
          <a:off x="0" y="1868267"/>
          <a:ext cx="2199481" cy="534600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Self Give it up</a:t>
          </a:r>
          <a:endParaRPr lang="en-US" sz="2700" kern="1200" dirty="0"/>
        </a:p>
      </dsp:txBody>
      <dsp:txXfrm>
        <a:off x="0" y="1868267"/>
        <a:ext cx="2199481" cy="534600"/>
      </dsp:txXfrm>
    </dsp:sp>
    <dsp:sp modelId="{320309B6-8129-4E1B-B855-0D19B211602E}">
      <dsp:nvSpPr>
        <dsp:cNvPr id="0" name=""/>
        <dsp:cNvSpPr/>
      </dsp:nvSpPr>
      <dsp:spPr>
        <a:xfrm>
          <a:off x="2199481" y="1851561"/>
          <a:ext cx="439896" cy="5680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6B44D-CD04-4387-AB73-A191F576D711}">
      <dsp:nvSpPr>
        <dsp:cNvPr id="0" name=""/>
        <dsp:cNvSpPr/>
      </dsp:nvSpPr>
      <dsp:spPr>
        <a:xfrm>
          <a:off x="2815335" y="1851561"/>
          <a:ext cx="5982589" cy="56801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LPG</a:t>
          </a:r>
          <a:endParaRPr lang="en-US" sz="2700" kern="1200" dirty="0"/>
        </a:p>
      </dsp:txBody>
      <dsp:txXfrm>
        <a:off x="2815335" y="1851561"/>
        <a:ext cx="5982589" cy="568012"/>
      </dsp:txXfrm>
    </dsp:sp>
    <dsp:sp modelId="{4F2DE8C0-AD07-4468-B1CA-CD33C5B5F5A2}">
      <dsp:nvSpPr>
        <dsp:cNvPr id="0" name=""/>
        <dsp:cNvSpPr/>
      </dsp:nvSpPr>
      <dsp:spPr>
        <a:xfrm>
          <a:off x="0" y="2708895"/>
          <a:ext cx="2199481" cy="534600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Public list</a:t>
          </a:r>
          <a:endParaRPr lang="en-US" sz="2700" kern="1200" dirty="0"/>
        </a:p>
      </dsp:txBody>
      <dsp:txXfrm>
        <a:off x="0" y="2708895"/>
        <a:ext cx="2199481" cy="534600"/>
      </dsp:txXfrm>
    </dsp:sp>
    <dsp:sp modelId="{A6D6B6CD-8AA1-45A6-A7CF-79C3819DAFBD}">
      <dsp:nvSpPr>
        <dsp:cNvPr id="0" name=""/>
        <dsp:cNvSpPr/>
      </dsp:nvSpPr>
      <dsp:spPr>
        <a:xfrm>
          <a:off x="2199481" y="2516773"/>
          <a:ext cx="439896" cy="9188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7E3B0-6754-4C6B-9882-653456E3DD82}">
      <dsp:nvSpPr>
        <dsp:cNvPr id="0" name=""/>
        <dsp:cNvSpPr/>
      </dsp:nvSpPr>
      <dsp:spPr>
        <a:xfrm>
          <a:off x="2815335" y="2516773"/>
          <a:ext cx="5982589" cy="91884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Neighbors, relatives will “Whistleblowing” that </a:t>
          </a:r>
          <a:r>
            <a:rPr lang="en-US" sz="2700" kern="1200" dirty="0" err="1" smtClean="0"/>
            <a:t>Mr.ABC</a:t>
          </a:r>
          <a:r>
            <a:rPr lang="en-US" sz="2700" kern="1200" dirty="0" smtClean="0"/>
            <a:t> is ‘well-off’.</a:t>
          </a:r>
          <a:endParaRPr lang="en-US" sz="2700" kern="1200" dirty="0"/>
        </a:p>
      </dsp:txBody>
      <dsp:txXfrm>
        <a:off x="2815335" y="2516773"/>
        <a:ext cx="5982589" cy="918843"/>
      </dsp:txXfrm>
    </dsp:sp>
    <dsp:sp modelId="{BE8F867F-E259-44D9-84FD-3991D06FBF7D}">
      <dsp:nvSpPr>
        <dsp:cNvPr id="0" name=""/>
        <dsp:cNvSpPr/>
      </dsp:nvSpPr>
      <dsp:spPr>
        <a:xfrm>
          <a:off x="0" y="3900354"/>
          <a:ext cx="2197333" cy="534600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Self-targeting</a:t>
          </a:r>
          <a:endParaRPr lang="en-US" sz="2700" kern="1200" dirty="0"/>
        </a:p>
      </dsp:txBody>
      <dsp:txXfrm>
        <a:off x="0" y="3900354"/>
        <a:ext cx="2197333" cy="534600"/>
      </dsp:txXfrm>
    </dsp:sp>
    <dsp:sp modelId="{AF31A796-584B-4847-A6B9-D6AB2D232B15}">
      <dsp:nvSpPr>
        <dsp:cNvPr id="0" name=""/>
        <dsp:cNvSpPr/>
      </dsp:nvSpPr>
      <dsp:spPr>
        <a:xfrm>
          <a:off x="2197333" y="3532817"/>
          <a:ext cx="439466" cy="12696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C594C-D208-414C-826A-74BD9361F0E0}">
      <dsp:nvSpPr>
        <dsp:cNvPr id="0" name=""/>
        <dsp:cNvSpPr/>
      </dsp:nvSpPr>
      <dsp:spPr>
        <a:xfrm>
          <a:off x="2812586" y="3532817"/>
          <a:ext cx="5976746" cy="126967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Regularly visit govt office with documents and biometric thumbprint: [rich don’t have time, so they’ll “EXIT”]</a:t>
          </a:r>
          <a:endParaRPr lang="en-US" sz="2700" kern="1200" dirty="0"/>
        </a:p>
      </dsp:txBody>
      <dsp:txXfrm>
        <a:off x="2812586" y="3532817"/>
        <a:ext cx="5976746" cy="1269675"/>
      </dsp:txXfrm>
    </dsp:sp>
    <dsp:sp modelId="{634B92CB-73DE-4AC5-BBA9-B386EADBF0BA}">
      <dsp:nvSpPr>
        <dsp:cNvPr id="0" name=""/>
        <dsp:cNvSpPr/>
      </dsp:nvSpPr>
      <dsp:spPr>
        <a:xfrm>
          <a:off x="0" y="5116873"/>
          <a:ext cx="2199481" cy="534600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Gradualism </a:t>
          </a:r>
          <a:endParaRPr lang="en-US" sz="2700" kern="1200" dirty="0"/>
        </a:p>
      </dsp:txBody>
      <dsp:txXfrm>
        <a:off x="0" y="5116873"/>
        <a:ext cx="2199481" cy="534600"/>
      </dsp:txXfrm>
    </dsp:sp>
    <dsp:sp modelId="{A9BDF5D0-C38A-4DE9-BA78-7A62F96DF05B}">
      <dsp:nvSpPr>
        <dsp:cNvPr id="0" name=""/>
        <dsp:cNvSpPr/>
      </dsp:nvSpPr>
      <dsp:spPr>
        <a:xfrm>
          <a:off x="2199481" y="4899692"/>
          <a:ext cx="439896" cy="9689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491DF-196B-4F56-993C-3CD8B6EE8170}">
      <dsp:nvSpPr>
        <dsp:cNvPr id="0" name=""/>
        <dsp:cNvSpPr/>
      </dsp:nvSpPr>
      <dsp:spPr>
        <a:xfrm>
          <a:off x="2815335" y="4899692"/>
          <a:ext cx="5982589" cy="96896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Widow&gt; Pregnant &gt; women &gt;…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More children- more UBI= overpopulation</a:t>
          </a:r>
          <a:endParaRPr lang="en-US" sz="2700" kern="1200" dirty="0"/>
        </a:p>
      </dsp:txBody>
      <dsp:txXfrm>
        <a:off x="2815335" y="4899692"/>
        <a:ext cx="5982589" cy="96896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29465-4ACB-4070-967E-FB1EDBA7374B}">
      <dsp:nvSpPr>
        <dsp:cNvPr id="0" name=""/>
        <dsp:cNvSpPr/>
      </dsp:nvSpPr>
      <dsp:spPr>
        <a:xfrm>
          <a:off x="437407" y="276"/>
          <a:ext cx="3048706" cy="18292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Either UBI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If more “EXIT”-&gt; quota down, shop close</a:t>
          </a:r>
          <a:endParaRPr lang="en-US" sz="2500" kern="1200" dirty="0"/>
        </a:p>
      </dsp:txBody>
      <dsp:txXfrm>
        <a:off x="437407" y="276"/>
        <a:ext cx="3048706" cy="1829224"/>
      </dsp:txXfrm>
    </dsp:sp>
    <dsp:sp modelId="{02938A40-3B5A-403A-92F6-5D86FA248832}">
      <dsp:nvSpPr>
        <dsp:cNvPr id="0" name=""/>
        <dsp:cNvSpPr/>
      </dsp:nvSpPr>
      <dsp:spPr>
        <a:xfrm>
          <a:off x="3790985" y="276"/>
          <a:ext cx="3048706" cy="18292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Either PDS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Shopkeeper has to stop diversion.</a:t>
          </a:r>
          <a:endParaRPr lang="en-US" sz="2500" kern="1200" dirty="0"/>
        </a:p>
      </dsp:txBody>
      <dsp:txXfrm>
        <a:off x="3790985" y="276"/>
        <a:ext cx="3048706" cy="182922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91AFE-DD25-4737-8B20-23C797BE2DF2}">
      <dsp:nvSpPr>
        <dsp:cNvPr id="0" name=""/>
        <dsp:cNvSpPr/>
      </dsp:nvSpPr>
      <dsp:spPr>
        <a:xfrm>
          <a:off x="306383" y="895"/>
          <a:ext cx="2565596" cy="1767695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9F69D-2C84-4B64-AF81-0B5717BD23A8}">
      <dsp:nvSpPr>
        <dsp:cNvPr id="0" name=""/>
        <dsp:cNvSpPr/>
      </dsp:nvSpPr>
      <dsp:spPr>
        <a:xfrm>
          <a:off x="306383" y="1768591"/>
          <a:ext cx="2565596" cy="951836"/>
        </a:xfrm>
        <a:prstGeom prst="rect">
          <a:avLst/>
        </a:prstGeom>
        <a:solidFill>
          <a:schemeClr val="tx1"/>
        </a:solidFill>
        <a:ln w="57150"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4">
                  <a:lumMod val="75000"/>
                </a:schemeClr>
              </a:solidFill>
            </a:rPr>
            <a:t>PDS: leakage, diversion. Better buy from open market</a:t>
          </a:r>
          <a:endParaRPr lang="en-US" sz="19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306383" y="1768591"/>
        <a:ext cx="2565596" cy="951836"/>
      </dsp:txXfrm>
    </dsp:sp>
    <dsp:sp modelId="{F966AF89-1E65-47DF-8879-B65C39A31246}">
      <dsp:nvSpPr>
        <dsp:cNvPr id="0" name=""/>
        <dsp:cNvSpPr/>
      </dsp:nvSpPr>
      <dsp:spPr>
        <a:xfrm>
          <a:off x="3128647" y="895"/>
          <a:ext cx="2565596" cy="1767695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199BA-1442-4DEA-BCB2-BBEC21E07A61}">
      <dsp:nvSpPr>
        <dsp:cNvPr id="0" name=""/>
        <dsp:cNvSpPr/>
      </dsp:nvSpPr>
      <dsp:spPr>
        <a:xfrm>
          <a:off x="3128647" y="1768591"/>
          <a:ext cx="2565596" cy="951836"/>
        </a:xfrm>
        <a:prstGeom prst="rect">
          <a:avLst/>
        </a:prstGeom>
        <a:solidFill>
          <a:schemeClr val="tx1"/>
        </a:solidFill>
        <a:ln w="57150"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4">
                  <a:lumMod val="75000"/>
                </a:schemeClr>
              </a:solidFill>
            </a:rPr>
            <a:t>MNREGA: skill killer, farm-hand shortage</a:t>
          </a:r>
          <a:endParaRPr lang="en-US" sz="19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3128647" y="1768591"/>
        <a:ext cx="2565596" cy="951836"/>
      </dsp:txXfrm>
    </dsp:sp>
    <dsp:sp modelId="{B905E212-E137-4F22-955D-078FEBA6F4EA}">
      <dsp:nvSpPr>
        <dsp:cNvPr id="0" name=""/>
        <dsp:cNvSpPr/>
      </dsp:nvSpPr>
      <dsp:spPr>
        <a:xfrm>
          <a:off x="601324" y="2976987"/>
          <a:ext cx="1975714" cy="1767695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E0A25-3657-464E-BFB6-EAD77DDC3827}">
      <dsp:nvSpPr>
        <dsp:cNvPr id="0" name=""/>
        <dsp:cNvSpPr/>
      </dsp:nvSpPr>
      <dsp:spPr>
        <a:xfrm>
          <a:off x="306383" y="4744683"/>
          <a:ext cx="2565596" cy="951836"/>
        </a:xfrm>
        <a:prstGeom prst="rect">
          <a:avLst/>
        </a:prstGeom>
        <a:solidFill>
          <a:schemeClr val="tx1"/>
        </a:solidFill>
        <a:ln w="57150"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4">
                  <a:lumMod val="75000"/>
                </a:schemeClr>
              </a:solidFill>
            </a:rPr>
            <a:t>Accident of birth (SC/ST/rural/Poor)</a:t>
          </a:r>
          <a:endParaRPr lang="en-US" sz="19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306383" y="4744683"/>
        <a:ext cx="2565596" cy="951836"/>
      </dsp:txXfrm>
    </dsp:sp>
    <dsp:sp modelId="{C4D6E520-0716-4BEC-BB89-7EBB719D76BC}">
      <dsp:nvSpPr>
        <dsp:cNvPr id="0" name=""/>
        <dsp:cNvSpPr/>
      </dsp:nvSpPr>
      <dsp:spPr>
        <a:xfrm>
          <a:off x="3128647" y="2976987"/>
          <a:ext cx="2565596" cy="1767695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FA087-E8A0-484C-AE56-DDC1DF8D89C1}">
      <dsp:nvSpPr>
        <dsp:cNvPr id="0" name=""/>
        <dsp:cNvSpPr/>
      </dsp:nvSpPr>
      <dsp:spPr>
        <a:xfrm>
          <a:off x="3128647" y="4744683"/>
          <a:ext cx="2565596" cy="951836"/>
        </a:xfrm>
        <a:prstGeom prst="rect">
          <a:avLst/>
        </a:prstGeom>
        <a:solidFill>
          <a:schemeClr val="tx1"/>
        </a:solidFill>
        <a:ln w="57150"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4">
                  <a:lumMod val="75000"/>
                </a:schemeClr>
              </a:solidFill>
            </a:rPr>
            <a:t>Accident of life (drought, money lender) vs psychological confidence </a:t>
          </a:r>
          <a:endParaRPr lang="en-US" sz="19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3128647" y="4744683"/>
        <a:ext cx="2565596" cy="95183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C4594-C790-44C9-B953-75B4CA7D1D3D}">
      <dsp:nvSpPr>
        <dsp:cNvPr id="0" name=""/>
        <dsp:cNvSpPr/>
      </dsp:nvSpPr>
      <dsp:spPr>
        <a:xfrm>
          <a:off x="122042" y="1519"/>
          <a:ext cx="2250000" cy="1003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Safety Net</a:t>
          </a:r>
          <a:endParaRPr lang="en-US" sz="4200" kern="1200" dirty="0"/>
        </a:p>
      </dsp:txBody>
      <dsp:txXfrm>
        <a:off x="122042" y="1519"/>
        <a:ext cx="2250000" cy="1003044"/>
      </dsp:txXfrm>
    </dsp:sp>
    <dsp:sp modelId="{A328E230-5274-4641-8D95-8524A2599115}">
      <dsp:nvSpPr>
        <dsp:cNvPr id="0" name=""/>
        <dsp:cNvSpPr/>
      </dsp:nvSpPr>
      <dsp:spPr>
        <a:xfrm>
          <a:off x="9542" y="1054716"/>
          <a:ext cx="2475000" cy="1003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Deprivation</a:t>
          </a:r>
          <a:endParaRPr lang="en-US" sz="4200" kern="1200" dirty="0"/>
        </a:p>
      </dsp:txBody>
      <dsp:txXfrm>
        <a:off x="9542" y="1054716"/>
        <a:ext cx="2475000" cy="1003044"/>
      </dsp:txXfrm>
    </dsp:sp>
    <dsp:sp modelId="{EBA39DF6-1EE0-43EA-8DE4-FAD24EB09730}">
      <dsp:nvSpPr>
        <dsp:cNvPr id="0" name=""/>
        <dsp:cNvSpPr/>
      </dsp:nvSpPr>
      <dsp:spPr>
        <a:xfrm>
          <a:off x="54542" y="2107912"/>
          <a:ext cx="2385000" cy="1003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Destitution</a:t>
          </a:r>
          <a:endParaRPr lang="en-US" sz="4200" kern="1200" dirty="0"/>
        </a:p>
      </dsp:txBody>
      <dsp:txXfrm>
        <a:off x="54542" y="2107912"/>
        <a:ext cx="2385000" cy="100304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DB7CF-65CB-40F5-88E0-7E0CE3203B38}">
      <dsp:nvSpPr>
        <dsp:cNvPr id="0" name=""/>
        <dsp:cNvSpPr/>
      </dsp:nvSpPr>
      <dsp:spPr>
        <a:xfrm>
          <a:off x="4315" y="524050"/>
          <a:ext cx="2053872" cy="141511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8E742-A719-4021-B760-195B798D5F4A}">
      <dsp:nvSpPr>
        <dsp:cNvPr id="0" name=""/>
        <dsp:cNvSpPr/>
      </dsp:nvSpPr>
      <dsp:spPr>
        <a:xfrm>
          <a:off x="4315" y="1805489"/>
          <a:ext cx="2053872" cy="1029345"/>
        </a:xfrm>
        <a:prstGeom prst="rect">
          <a:avLst/>
        </a:prstGeom>
        <a:solidFill>
          <a:schemeClr val="tx1"/>
        </a:solidFill>
        <a:ln w="571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Able bodied men given ‘charity’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15" y="1805489"/>
        <a:ext cx="2053872" cy="1029345"/>
      </dsp:txXfrm>
    </dsp:sp>
    <dsp:sp modelId="{348046EF-8CE3-44BE-9A18-2C8A45785AB4}">
      <dsp:nvSpPr>
        <dsp:cNvPr id="0" name=""/>
        <dsp:cNvSpPr/>
      </dsp:nvSpPr>
      <dsp:spPr>
        <a:xfrm>
          <a:off x="2338505" y="590890"/>
          <a:ext cx="1904186" cy="141511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5AE3A-35BC-46C6-9B47-E89D32CB75EF}">
      <dsp:nvSpPr>
        <dsp:cNvPr id="0" name=""/>
        <dsp:cNvSpPr/>
      </dsp:nvSpPr>
      <dsp:spPr>
        <a:xfrm>
          <a:off x="2263662" y="2006008"/>
          <a:ext cx="2053872" cy="761986"/>
        </a:xfrm>
        <a:prstGeom prst="rect">
          <a:avLst/>
        </a:prstGeom>
        <a:solidFill>
          <a:schemeClr val="tx1"/>
        </a:solidFill>
        <a:ln w="571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1</a:t>
          </a:r>
          <a:r>
            <a:rPr lang="en-US" sz="1800" kern="1200" baseline="30000" dirty="0" smtClean="0">
              <a:solidFill>
                <a:schemeClr val="bg1"/>
              </a:solidFill>
            </a:rPr>
            <a:t>st</a:t>
          </a:r>
          <a:r>
            <a:rPr lang="en-US" sz="1800" kern="1200" dirty="0" smtClean="0">
              <a:solidFill>
                <a:schemeClr val="bg1"/>
              </a:solidFill>
            </a:rPr>
            <a:t> world: </a:t>
          </a:r>
          <a:r>
            <a:rPr lang="en-US" sz="1800" kern="1200" dirty="0" err="1" smtClean="0">
              <a:solidFill>
                <a:schemeClr val="bg1"/>
              </a:solidFill>
            </a:rPr>
            <a:t>tax:GDP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263662" y="2006008"/>
        <a:ext cx="2053872" cy="761986"/>
      </dsp:txXfrm>
    </dsp:sp>
    <dsp:sp modelId="{C1585EA0-9C25-463F-8FB2-443995A884AD}">
      <dsp:nvSpPr>
        <dsp:cNvPr id="0" name=""/>
        <dsp:cNvSpPr/>
      </dsp:nvSpPr>
      <dsp:spPr>
        <a:xfrm>
          <a:off x="4523008" y="532154"/>
          <a:ext cx="2053872" cy="1358329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80BB5-B14F-4143-B742-2084A9FFD87A}">
      <dsp:nvSpPr>
        <dsp:cNvPr id="0" name=""/>
        <dsp:cNvSpPr/>
      </dsp:nvSpPr>
      <dsp:spPr>
        <a:xfrm>
          <a:off x="4523008" y="1773010"/>
          <a:ext cx="2053872" cy="1053720"/>
        </a:xfrm>
        <a:prstGeom prst="rect">
          <a:avLst/>
        </a:prstGeom>
        <a:solidFill>
          <a:schemeClr val="tx1"/>
        </a:solidFill>
        <a:ln w="571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Fiscal capacity 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bg1"/>
              </a:solidFill>
            </a:rPr>
            <a:t>GST, FRBM, state consult?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4523008" y="1773010"/>
        <a:ext cx="2053872" cy="1053720"/>
      </dsp:txXfrm>
    </dsp:sp>
    <dsp:sp modelId="{188A2AB7-2F81-4D7A-B3C6-E9A0455AAA94}">
      <dsp:nvSpPr>
        <dsp:cNvPr id="0" name=""/>
        <dsp:cNvSpPr/>
      </dsp:nvSpPr>
      <dsp:spPr>
        <a:xfrm>
          <a:off x="6782354" y="528451"/>
          <a:ext cx="2053872" cy="141511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F4111-E8C7-404F-8636-4FEED073598C}">
      <dsp:nvSpPr>
        <dsp:cNvPr id="0" name=""/>
        <dsp:cNvSpPr/>
      </dsp:nvSpPr>
      <dsp:spPr>
        <a:xfrm>
          <a:off x="6782354" y="1818691"/>
          <a:ext cx="2053872" cy="1011743"/>
        </a:xfrm>
        <a:prstGeom prst="rect">
          <a:avLst/>
        </a:prstGeom>
        <a:solidFill>
          <a:schemeClr val="tx1"/>
        </a:solidFill>
        <a:ln w="571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Political feasibility?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bg1"/>
              </a:solidFill>
            </a:rPr>
            <a:t>NFSA, MDM, MNREGA, PDS</a:t>
          </a:r>
          <a:r>
            <a:rPr lang="en-US" sz="1400" u="sng" kern="1200" dirty="0" smtClean="0">
              <a:solidFill>
                <a:schemeClr val="bg1"/>
              </a:solidFill>
            </a:rPr>
            <a:t>? If fail then exit?</a:t>
          </a:r>
          <a:endParaRPr lang="en-US" sz="1400" u="sng" kern="1200" dirty="0">
            <a:solidFill>
              <a:schemeClr val="bg1"/>
            </a:solidFill>
          </a:endParaRPr>
        </a:p>
      </dsp:txBody>
      <dsp:txXfrm>
        <a:off x="6782354" y="1818691"/>
        <a:ext cx="2053872" cy="1011743"/>
      </dsp:txXfrm>
    </dsp:sp>
    <dsp:sp modelId="{41F17698-72A8-4F26-920D-297058479260}">
      <dsp:nvSpPr>
        <dsp:cNvPr id="0" name=""/>
        <dsp:cNvSpPr/>
      </dsp:nvSpPr>
      <dsp:spPr>
        <a:xfrm>
          <a:off x="303431" y="3040222"/>
          <a:ext cx="1455641" cy="141511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F1DAD-D4D0-4429-BD03-B2431C7B25F7}">
      <dsp:nvSpPr>
        <dsp:cNvPr id="0" name=""/>
        <dsp:cNvSpPr/>
      </dsp:nvSpPr>
      <dsp:spPr>
        <a:xfrm>
          <a:off x="4315" y="4455340"/>
          <a:ext cx="2053872" cy="761986"/>
        </a:xfrm>
        <a:prstGeom prst="rect">
          <a:avLst/>
        </a:prstGeom>
        <a:solidFill>
          <a:schemeClr val="tx1"/>
        </a:solidFill>
        <a:ln w="571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Hiding poverty in SECC.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15" y="4455340"/>
        <a:ext cx="2053872" cy="761986"/>
      </dsp:txXfrm>
    </dsp:sp>
    <dsp:sp modelId="{55E54FA7-2588-47A8-A051-3B6E68C62283}">
      <dsp:nvSpPr>
        <dsp:cNvPr id="0" name=""/>
        <dsp:cNvSpPr/>
      </dsp:nvSpPr>
      <dsp:spPr>
        <a:xfrm>
          <a:off x="2263662" y="3040222"/>
          <a:ext cx="2053872" cy="1415118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2AB3-663C-4FAC-9950-39A70D54BCC4}">
      <dsp:nvSpPr>
        <dsp:cNvPr id="0" name=""/>
        <dsp:cNvSpPr/>
      </dsp:nvSpPr>
      <dsp:spPr>
        <a:xfrm>
          <a:off x="2263662" y="4455340"/>
          <a:ext cx="2053872" cy="761986"/>
        </a:xfrm>
        <a:prstGeom prst="rect">
          <a:avLst/>
        </a:prstGeom>
        <a:solidFill>
          <a:schemeClr val="tx1"/>
        </a:solidFill>
        <a:ln w="571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JAM no panacea, </a:t>
          </a:r>
          <a:r>
            <a:rPr lang="en-US" sz="1800" u="sng" kern="1200" dirty="0" smtClean="0">
              <a:solidFill>
                <a:srgbClr val="0070C0"/>
              </a:solidFill>
            </a:rPr>
            <a:t>BAPU req.</a:t>
          </a:r>
          <a:endParaRPr lang="en-US" sz="1800" u="sng" kern="1200" dirty="0">
            <a:solidFill>
              <a:srgbClr val="0070C0"/>
            </a:solidFill>
          </a:endParaRPr>
        </a:p>
      </dsp:txBody>
      <dsp:txXfrm>
        <a:off x="2263662" y="4455340"/>
        <a:ext cx="2053872" cy="761986"/>
      </dsp:txXfrm>
    </dsp:sp>
    <dsp:sp modelId="{F966AF89-1E65-47DF-8879-B65C39A31246}">
      <dsp:nvSpPr>
        <dsp:cNvPr id="0" name=""/>
        <dsp:cNvSpPr/>
      </dsp:nvSpPr>
      <dsp:spPr>
        <a:xfrm>
          <a:off x="4523008" y="3040222"/>
          <a:ext cx="2053872" cy="1415118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199BA-1442-4DEA-BCB2-BBEC21E07A61}">
      <dsp:nvSpPr>
        <dsp:cNvPr id="0" name=""/>
        <dsp:cNvSpPr/>
      </dsp:nvSpPr>
      <dsp:spPr>
        <a:xfrm>
          <a:off x="4523008" y="4455340"/>
          <a:ext cx="2053872" cy="761986"/>
        </a:xfrm>
        <a:prstGeom prst="rect">
          <a:avLst/>
        </a:prstGeom>
        <a:solidFill>
          <a:schemeClr val="tx1"/>
        </a:solidFill>
        <a:ln w="571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Likely misuse by </a:t>
          </a:r>
          <a:r>
            <a:rPr lang="en-US" sz="1800" u="sng" kern="1200" dirty="0" smtClean="0">
              <a:solidFill>
                <a:srgbClr val="0070C0"/>
              </a:solidFill>
            </a:rPr>
            <a:t>“men of the house”</a:t>
          </a:r>
          <a:endParaRPr lang="en-US" sz="1800" u="sng" kern="1200" dirty="0">
            <a:solidFill>
              <a:srgbClr val="0070C0"/>
            </a:solidFill>
          </a:endParaRPr>
        </a:p>
      </dsp:txBody>
      <dsp:txXfrm>
        <a:off x="4523008" y="4455340"/>
        <a:ext cx="2053872" cy="761986"/>
      </dsp:txXfrm>
    </dsp:sp>
    <dsp:sp modelId="{4E59B332-C150-49EE-A508-DDFFBA43B8BA}">
      <dsp:nvSpPr>
        <dsp:cNvPr id="0" name=""/>
        <dsp:cNvSpPr/>
      </dsp:nvSpPr>
      <dsp:spPr>
        <a:xfrm>
          <a:off x="6782354" y="3040222"/>
          <a:ext cx="2053872" cy="1415118"/>
        </a:xfrm>
        <a:prstGeom prst="round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3D975-1B73-454B-9B60-F8553F45DD00}">
      <dsp:nvSpPr>
        <dsp:cNvPr id="0" name=""/>
        <dsp:cNvSpPr/>
      </dsp:nvSpPr>
      <dsp:spPr>
        <a:xfrm>
          <a:off x="6782354" y="4455340"/>
          <a:ext cx="2053872" cy="761986"/>
        </a:xfrm>
        <a:prstGeom prst="rect">
          <a:avLst/>
        </a:prstGeom>
        <a:solidFill>
          <a:schemeClr val="tx1"/>
        </a:solidFill>
        <a:ln w="57150">
          <a:solidFill>
            <a:srgbClr val="FF000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Market dynamics not helping. Pulse price!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6782354" y="4455340"/>
        <a:ext cx="2053872" cy="7619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1503C-BC09-4EC5-8ACC-E6D42AD7D2DC}">
      <dsp:nvSpPr>
        <dsp:cNvPr id="0" name=""/>
        <dsp:cNvSpPr/>
      </dsp:nvSpPr>
      <dsp:spPr>
        <a:xfrm>
          <a:off x="42" y="51881"/>
          <a:ext cx="4111139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Before</a:t>
          </a:r>
          <a:endParaRPr lang="en-US" sz="2100" kern="1200" dirty="0"/>
        </a:p>
      </dsp:txBody>
      <dsp:txXfrm>
        <a:off x="42" y="51881"/>
        <a:ext cx="4111139" cy="604800"/>
      </dsp:txXfrm>
    </dsp:sp>
    <dsp:sp modelId="{6961AF63-F6DB-4F96-BCC0-E153AF60721C}">
      <dsp:nvSpPr>
        <dsp:cNvPr id="0" name=""/>
        <dsp:cNvSpPr/>
      </dsp:nvSpPr>
      <dsp:spPr>
        <a:xfrm>
          <a:off x="42" y="656681"/>
          <a:ext cx="4111139" cy="17005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Budget: Financial outlays for each ministry e.g. Rural Development Ministry- MNREGA: __cr.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Later on Ministry presented their achievements.</a:t>
          </a:r>
          <a:endParaRPr lang="en-US" sz="2100" kern="1200" dirty="0"/>
        </a:p>
      </dsp:txBody>
      <dsp:txXfrm>
        <a:off x="42" y="656681"/>
        <a:ext cx="4111139" cy="1700527"/>
      </dsp:txXfrm>
    </dsp:sp>
    <dsp:sp modelId="{F1F2B611-73D9-4C88-BF8E-BAACF4D15D97}">
      <dsp:nvSpPr>
        <dsp:cNvPr id="0" name=""/>
        <dsp:cNvSpPr/>
      </dsp:nvSpPr>
      <dsp:spPr>
        <a:xfrm>
          <a:off x="4686742" y="51881"/>
          <a:ext cx="4111139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After Budget 2017</a:t>
          </a:r>
          <a:endParaRPr lang="en-US" sz="2100" kern="1200" dirty="0"/>
        </a:p>
      </dsp:txBody>
      <dsp:txXfrm>
        <a:off x="4686742" y="51881"/>
        <a:ext cx="4111139" cy="604800"/>
      </dsp:txXfrm>
    </dsp:sp>
    <dsp:sp modelId="{E2F4931B-C1E2-4B94-BF7C-4E11E8C3429A}">
      <dsp:nvSpPr>
        <dsp:cNvPr id="0" name=""/>
        <dsp:cNvSpPr/>
      </dsp:nvSpPr>
      <dsp:spPr>
        <a:xfrm>
          <a:off x="4686742" y="656681"/>
          <a:ext cx="4111139" cy="17005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Outlay: $ given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Output: quantitative things.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Outcome: qualitative things.</a:t>
          </a:r>
          <a:endParaRPr lang="en-US" sz="2400" kern="1200" dirty="0"/>
        </a:p>
      </dsp:txBody>
      <dsp:txXfrm>
        <a:off x="4686742" y="656681"/>
        <a:ext cx="4111139" cy="170052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FF058-3F9A-4AA9-A78A-D997D3995358}">
      <dsp:nvSpPr>
        <dsp:cNvPr id="0" name=""/>
        <dsp:cNvSpPr/>
      </dsp:nvSpPr>
      <dsp:spPr>
        <a:xfrm>
          <a:off x="0" y="3898258"/>
          <a:ext cx="4719806" cy="12794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Conclusion</a:t>
          </a:r>
          <a:endParaRPr lang="en-US" sz="2500" kern="1200" dirty="0"/>
        </a:p>
      </dsp:txBody>
      <dsp:txXfrm>
        <a:off x="0" y="3898258"/>
        <a:ext cx="4719806" cy="690927"/>
      </dsp:txXfrm>
    </dsp:sp>
    <dsp:sp modelId="{26FEBE4C-3BF2-4C7E-9E5E-A89A05E828D3}">
      <dsp:nvSpPr>
        <dsp:cNvPr id="0" name=""/>
        <dsp:cNvSpPr/>
      </dsp:nvSpPr>
      <dsp:spPr>
        <a:xfrm>
          <a:off x="0" y="4563595"/>
          <a:ext cx="2359902" cy="58856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Favour</a:t>
          </a:r>
          <a:endParaRPr lang="en-US" sz="3500" kern="1200" dirty="0"/>
        </a:p>
      </dsp:txBody>
      <dsp:txXfrm>
        <a:off x="0" y="4563595"/>
        <a:ext cx="2359902" cy="588567"/>
      </dsp:txXfrm>
    </dsp:sp>
    <dsp:sp modelId="{36C7AFE7-848A-4A29-8C82-D8E41286F260}">
      <dsp:nvSpPr>
        <dsp:cNvPr id="0" name=""/>
        <dsp:cNvSpPr/>
      </dsp:nvSpPr>
      <dsp:spPr>
        <a:xfrm>
          <a:off x="2359903" y="4563595"/>
          <a:ext cx="2359902" cy="588567"/>
        </a:xfrm>
        <a:prstGeom prst="rect">
          <a:avLst/>
        </a:prstGeom>
        <a:solidFill>
          <a:schemeClr val="accent5">
            <a:tint val="40000"/>
            <a:alpha val="90000"/>
            <a:hueOff val="-2350816"/>
            <a:satOff val="4425"/>
            <a:lumOff val="669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Against </a:t>
          </a:r>
          <a:endParaRPr lang="en-US" sz="3500" kern="1200" dirty="0"/>
        </a:p>
      </dsp:txBody>
      <dsp:txXfrm>
        <a:off x="2359903" y="4563595"/>
        <a:ext cx="2359902" cy="588567"/>
      </dsp:txXfrm>
    </dsp:sp>
    <dsp:sp modelId="{706F7CA1-3DA7-409B-8B24-17E27EF131E7}">
      <dsp:nvSpPr>
        <dsp:cNvPr id="0" name=""/>
        <dsp:cNvSpPr/>
      </dsp:nvSpPr>
      <dsp:spPr>
        <a:xfrm rot="10800000">
          <a:off x="0" y="1949586"/>
          <a:ext cx="4719806" cy="1967863"/>
        </a:xfrm>
        <a:prstGeom prst="upArrowCallout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Body</a:t>
          </a:r>
          <a:endParaRPr lang="en-US" sz="2500" kern="1200" dirty="0"/>
        </a:p>
      </dsp:txBody>
      <dsp:txXfrm rot="-10800000">
        <a:off x="0" y="1949586"/>
        <a:ext cx="4719806" cy="690720"/>
      </dsp:txXfrm>
    </dsp:sp>
    <dsp:sp modelId="{86474359-EEF0-4123-962D-EB241C2CB9A7}">
      <dsp:nvSpPr>
        <dsp:cNvPr id="0" name=""/>
        <dsp:cNvSpPr/>
      </dsp:nvSpPr>
      <dsp:spPr>
        <a:xfrm>
          <a:off x="0" y="2640307"/>
          <a:ext cx="2359902" cy="588391"/>
        </a:xfrm>
        <a:prstGeom prst="rect">
          <a:avLst/>
        </a:prstGeom>
        <a:solidFill>
          <a:schemeClr val="accent5">
            <a:tint val="40000"/>
            <a:alpha val="90000"/>
            <a:hueOff val="-4701633"/>
            <a:satOff val="8851"/>
            <a:lumOff val="1339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Pro</a:t>
          </a:r>
          <a:endParaRPr lang="en-US" sz="3500" kern="1200" dirty="0"/>
        </a:p>
      </dsp:txBody>
      <dsp:txXfrm>
        <a:off x="0" y="2640307"/>
        <a:ext cx="2359902" cy="588391"/>
      </dsp:txXfrm>
    </dsp:sp>
    <dsp:sp modelId="{C7762F48-7951-444A-94BA-F78FC7BE7555}">
      <dsp:nvSpPr>
        <dsp:cNvPr id="0" name=""/>
        <dsp:cNvSpPr/>
      </dsp:nvSpPr>
      <dsp:spPr>
        <a:xfrm>
          <a:off x="2359903" y="2640307"/>
          <a:ext cx="2359902" cy="588391"/>
        </a:xfrm>
        <a:prstGeom prst="rect">
          <a:avLst/>
        </a:prstGeom>
        <a:solidFill>
          <a:schemeClr val="accent5">
            <a:tint val="40000"/>
            <a:alpha val="90000"/>
            <a:hueOff val="-7052449"/>
            <a:satOff val="13276"/>
            <a:lumOff val="2008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</a:t>
          </a:r>
          <a:endParaRPr lang="en-US" sz="3500" kern="1200" dirty="0"/>
        </a:p>
      </dsp:txBody>
      <dsp:txXfrm>
        <a:off x="2359903" y="2640307"/>
        <a:ext cx="2359902" cy="588391"/>
      </dsp:txXfrm>
    </dsp:sp>
    <dsp:sp modelId="{90BF76F5-3D13-43A5-A00B-469028050EA4}">
      <dsp:nvSpPr>
        <dsp:cNvPr id="0" name=""/>
        <dsp:cNvSpPr/>
      </dsp:nvSpPr>
      <dsp:spPr>
        <a:xfrm rot="10800000">
          <a:off x="0" y="915"/>
          <a:ext cx="4719806" cy="1967863"/>
        </a:xfrm>
        <a:prstGeom prst="upArrowCallou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Introduction</a:t>
          </a:r>
          <a:endParaRPr lang="en-US" sz="2500" kern="1200" dirty="0"/>
        </a:p>
      </dsp:txBody>
      <dsp:txXfrm rot="-10800000">
        <a:off x="0" y="915"/>
        <a:ext cx="4719806" cy="690720"/>
      </dsp:txXfrm>
    </dsp:sp>
    <dsp:sp modelId="{6F47FD7A-E603-4566-8D21-542003D2ADBF}">
      <dsp:nvSpPr>
        <dsp:cNvPr id="0" name=""/>
        <dsp:cNvSpPr/>
      </dsp:nvSpPr>
      <dsp:spPr>
        <a:xfrm>
          <a:off x="2304" y="691635"/>
          <a:ext cx="1571732" cy="588391"/>
        </a:xfrm>
        <a:prstGeom prst="rect">
          <a:avLst/>
        </a:prstGeom>
        <a:solidFill>
          <a:schemeClr val="accent5">
            <a:tint val="40000"/>
            <a:alpha val="90000"/>
            <a:hueOff val="-9403265"/>
            <a:satOff val="17701"/>
            <a:lumOff val="2677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rgbClr val="C00000"/>
              </a:solidFill>
            </a:rPr>
            <a:t>Define</a:t>
          </a:r>
          <a:endParaRPr lang="en-US" sz="3500" kern="1200" dirty="0">
            <a:solidFill>
              <a:srgbClr val="C00000"/>
            </a:solidFill>
          </a:endParaRPr>
        </a:p>
      </dsp:txBody>
      <dsp:txXfrm>
        <a:off x="2304" y="691635"/>
        <a:ext cx="1571732" cy="588391"/>
      </dsp:txXfrm>
    </dsp:sp>
    <dsp:sp modelId="{7514BF81-8184-4DD8-BDF6-AD633FB19A3E}">
      <dsp:nvSpPr>
        <dsp:cNvPr id="0" name=""/>
        <dsp:cNvSpPr/>
      </dsp:nvSpPr>
      <dsp:spPr>
        <a:xfrm>
          <a:off x="1574036" y="691635"/>
          <a:ext cx="1571732" cy="588391"/>
        </a:xfrm>
        <a:prstGeom prst="rect">
          <a:avLst/>
        </a:prstGeom>
        <a:solidFill>
          <a:schemeClr val="accent5">
            <a:tint val="40000"/>
            <a:alpha val="90000"/>
            <a:hueOff val="-11754081"/>
            <a:satOff val="22127"/>
            <a:lumOff val="3347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Origin</a:t>
          </a:r>
          <a:endParaRPr lang="en-US" sz="3500" kern="1200" dirty="0"/>
        </a:p>
      </dsp:txBody>
      <dsp:txXfrm>
        <a:off x="1574036" y="691635"/>
        <a:ext cx="1571732" cy="588391"/>
      </dsp:txXfrm>
    </dsp:sp>
    <dsp:sp modelId="{C7679701-A089-4217-8A53-AC0FAB6FBC2B}">
      <dsp:nvSpPr>
        <dsp:cNvPr id="0" name=""/>
        <dsp:cNvSpPr/>
      </dsp:nvSpPr>
      <dsp:spPr>
        <a:xfrm>
          <a:off x="3145769" y="691635"/>
          <a:ext cx="1571732" cy="588391"/>
        </a:xfrm>
        <a:prstGeom prst="rect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rgbClr val="C00000"/>
              </a:solidFill>
            </a:rPr>
            <a:t>Data</a:t>
          </a:r>
          <a:endParaRPr lang="en-US" sz="3500" kern="1200" dirty="0">
            <a:solidFill>
              <a:srgbClr val="C00000"/>
            </a:solidFill>
          </a:endParaRPr>
        </a:p>
      </dsp:txBody>
      <dsp:txXfrm>
        <a:off x="3145769" y="691635"/>
        <a:ext cx="1571732" cy="58839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111775"/>
          <a:ext cx="2525966" cy="1591338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15753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85000"/>
            <a:lumOff val="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15753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85000"/>
            <a:lumOff val="1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V1c:7,11(Agri)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601675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6EB8C-8EAA-4C16-B8CA-10ACFCF04675}">
      <dsp:nvSpPr>
        <dsp:cNvPr id="0" name=""/>
        <dsp:cNvSpPr/>
      </dsp:nvSpPr>
      <dsp:spPr>
        <a:xfrm>
          <a:off x="1200" y="407288"/>
          <a:ext cx="1904199" cy="1311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3B574-905C-4329-8021-5662991F0D6A}">
      <dsp:nvSpPr>
        <dsp:cNvPr id="0" name=""/>
        <dsp:cNvSpPr/>
      </dsp:nvSpPr>
      <dsp:spPr>
        <a:xfrm>
          <a:off x="1200" y="1719281"/>
          <a:ext cx="1904199" cy="706458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NSoAP</a:t>
          </a:r>
          <a:endParaRPr lang="en-US" sz="2400" kern="1200" dirty="0"/>
        </a:p>
      </dsp:txBody>
      <dsp:txXfrm>
        <a:off x="1200" y="1719281"/>
        <a:ext cx="1904199" cy="706458"/>
      </dsp:txXfrm>
    </dsp:sp>
    <dsp:sp modelId="{7D749F4B-DA24-475E-86D1-89903580DB89}">
      <dsp:nvSpPr>
        <dsp:cNvPr id="0" name=""/>
        <dsp:cNvSpPr/>
      </dsp:nvSpPr>
      <dsp:spPr>
        <a:xfrm>
          <a:off x="2095900" y="407288"/>
          <a:ext cx="1904199" cy="1311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76BF2-0AC1-4E5B-A80B-AAE5CB3FB840}">
      <dsp:nvSpPr>
        <dsp:cNvPr id="0" name=""/>
        <dsp:cNvSpPr/>
      </dsp:nvSpPr>
      <dsp:spPr>
        <a:xfrm>
          <a:off x="2095900" y="1719281"/>
          <a:ext cx="1904199" cy="706458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MNREGA</a:t>
          </a:r>
          <a:endParaRPr lang="en-US" sz="2400" kern="1200" dirty="0"/>
        </a:p>
      </dsp:txBody>
      <dsp:txXfrm>
        <a:off x="2095900" y="1719281"/>
        <a:ext cx="1904199" cy="706458"/>
      </dsp:txXfrm>
    </dsp:sp>
    <dsp:sp modelId="{92AA54B1-FB2B-452E-B9F9-879B9FEBB1FA}">
      <dsp:nvSpPr>
        <dsp:cNvPr id="0" name=""/>
        <dsp:cNvSpPr/>
      </dsp:nvSpPr>
      <dsp:spPr>
        <a:xfrm>
          <a:off x="4190599" y="407288"/>
          <a:ext cx="1904199" cy="1311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2D03D-2AB2-4382-BD8A-61E7F4ABEF59}">
      <dsp:nvSpPr>
        <dsp:cNvPr id="0" name=""/>
        <dsp:cNvSpPr/>
      </dsp:nvSpPr>
      <dsp:spPr>
        <a:xfrm>
          <a:off x="4190599" y="1719281"/>
          <a:ext cx="1904199" cy="706458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SC</a:t>
          </a:r>
          <a:endParaRPr lang="en-US" sz="2400" kern="1200" dirty="0"/>
        </a:p>
      </dsp:txBody>
      <dsp:txXfrm>
        <a:off x="4190599" y="1719281"/>
        <a:ext cx="1904199" cy="706458"/>
      </dsp:txXfrm>
    </dsp:sp>
    <dsp:sp modelId="{454A22D1-9C1E-4566-B07C-4C9AAEC21170}">
      <dsp:nvSpPr>
        <dsp:cNvPr id="0" name=""/>
        <dsp:cNvSpPr/>
      </dsp:nvSpPr>
      <dsp:spPr>
        <a:xfrm>
          <a:off x="1200" y="2616159"/>
          <a:ext cx="1904199" cy="1311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52488-EB1C-444D-B3D7-84D92AA5AC9E}">
      <dsp:nvSpPr>
        <dsp:cNvPr id="0" name=""/>
        <dsp:cNvSpPr/>
      </dsp:nvSpPr>
      <dsp:spPr>
        <a:xfrm>
          <a:off x="1200" y="3928153"/>
          <a:ext cx="1904199" cy="706458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</a:t>
          </a:r>
          <a:endParaRPr lang="en-US" sz="2400" kern="1200" dirty="0"/>
        </a:p>
      </dsp:txBody>
      <dsp:txXfrm>
        <a:off x="1200" y="3928153"/>
        <a:ext cx="1904199" cy="706458"/>
      </dsp:txXfrm>
    </dsp:sp>
    <dsp:sp modelId="{2A1E0D1C-5130-44AA-97EB-EB543EDA4EE7}">
      <dsp:nvSpPr>
        <dsp:cNvPr id="0" name=""/>
        <dsp:cNvSpPr/>
      </dsp:nvSpPr>
      <dsp:spPr>
        <a:xfrm>
          <a:off x="2095900" y="2616159"/>
          <a:ext cx="1904199" cy="1311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61913-AAA9-4574-B0E7-1FF892F9747C}">
      <dsp:nvSpPr>
        <dsp:cNvPr id="0" name=""/>
        <dsp:cNvSpPr/>
      </dsp:nvSpPr>
      <dsp:spPr>
        <a:xfrm>
          <a:off x="2095900" y="3928153"/>
          <a:ext cx="1904199" cy="706458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Minorities</a:t>
          </a:r>
          <a:endParaRPr lang="en-US" sz="2400" kern="1200" dirty="0"/>
        </a:p>
      </dsp:txBody>
      <dsp:txXfrm>
        <a:off x="2095900" y="3928153"/>
        <a:ext cx="1904199" cy="706458"/>
      </dsp:txXfrm>
    </dsp:sp>
    <dsp:sp modelId="{25D3CD30-B09C-4FD7-8DF4-C2CC7DFCD637}">
      <dsp:nvSpPr>
        <dsp:cNvPr id="0" name=""/>
        <dsp:cNvSpPr/>
      </dsp:nvSpPr>
      <dsp:spPr>
        <a:xfrm>
          <a:off x="4190599" y="2616159"/>
          <a:ext cx="1904199" cy="1311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A48C5-5133-4798-91A3-5127CA3549EE}">
      <dsp:nvSpPr>
        <dsp:cNvPr id="0" name=""/>
        <dsp:cNvSpPr/>
      </dsp:nvSpPr>
      <dsp:spPr>
        <a:xfrm>
          <a:off x="4190599" y="3928153"/>
          <a:ext cx="1904199" cy="706458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OBC,PH, </a:t>
          </a:r>
          <a:r>
            <a:rPr lang="en-US" sz="2400" kern="1200" dirty="0" err="1" smtClean="0"/>
            <a:t>Vuln</a:t>
          </a:r>
          <a:endParaRPr lang="en-US" sz="2400" kern="1200" dirty="0"/>
        </a:p>
      </dsp:txBody>
      <dsp:txXfrm>
        <a:off x="4190599" y="3928153"/>
        <a:ext cx="1904199" cy="7064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294A6-21AD-4120-8EF2-0C31028D88BB}">
      <dsp:nvSpPr>
        <dsp:cNvPr id="0" name=""/>
        <dsp:cNvSpPr/>
      </dsp:nvSpPr>
      <dsp:spPr>
        <a:xfrm>
          <a:off x="2120" y="0"/>
          <a:ext cx="2081251" cy="3985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Type</a:t>
          </a:r>
        </a:p>
      </dsp:txBody>
      <dsp:txXfrm>
        <a:off x="2120" y="0"/>
        <a:ext cx="2081251" cy="1195506"/>
      </dsp:txXfrm>
    </dsp:sp>
    <dsp:sp modelId="{70FB7EE4-8844-41F9-8D25-FF0D7E6FDCBE}">
      <dsp:nvSpPr>
        <dsp:cNvPr id="0" name=""/>
        <dsp:cNvSpPr/>
      </dsp:nvSpPr>
      <dsp:spPr>
        <a:xfrm>
          <a:off x="210246" y="1195847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Core of the core</a:t>
          </a:r>
        </a:p>
      </dsp:txBody>
      <dsp:txXfrm>
        <a:off x="233176" y="1218777"/>
        <a:ext cx="1619141" cy="737037"/>
      </dsp:txXfrm>
    </dsp:sp>
    <dsp:sp modelId="{6CD61E31-949C-40FC-B16B-8B7E81D2F369}">
      <dsp:nvSpPr>
        <dsp:cNvPr id="0" name=""/>
        <dsp:cNvSpPr/>
      </dsp:nvSpPr>
      <dsp:spPr>
        <a:xfrm>
          <a:off x="210246" y="2099190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Core</a:t>
          </a:r>
        </a:p>
      </dsp:txBody>
      <dsp:txXfrm>
        <a:off x="233176" y="2122120"/>
        <a:ext cx="1619141" cy="737037"/>
      </dsp:txXfrm>
    </dsp:sp>
    <dsp:sp modelId="{8BD5F0F6-E234-4445-A4ED-C99D79CE517F}">
      <dsp:nvSpPr>
        <dsp:cNvPr id="0" name=""/>
        <dsp:cNvSpPr/>
      </dsp:nvSpPr>
      <dsp:spPr>
        <a:xfrm>
          <a:off x="210246" y="3030524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Optional</a:t>
          </a:r>
        </a:p>
      </dsp:txBody>
      <dsp:txXfrm>
        <a:off x="233176" y="3053454"/>
        <a:ext cx="1619141" cy="737037"/>
      </dsp:txXfrm>
    </dsp:sp>
    <dsp:sp modelId="{09B0DB0A-7FBB-47F5-BCC6-2D4355693AE4}">
      <dsp:nvSpPr>
        <dsp:cNvPr id="0" name=""/>
        <dsp:cNvSpPr/>
      </dsp:nvSpPr>
      <dsp:spPr>
        <a:xfrm>
          <a:off x="2239466" y="0"/>
          <a:ext cx="2081251" cy="3985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Schemes</a:t>
          </a:r>
        </a:p>
      </dsp:txBody>
      <dsp:txXfrm>
        <a:off x="2239466" y="0"/>
        <a:ext cx="2081251" cy="1195506"/>
      </dsp:txXfrm>
    </dsp:sp>
    <dsp:sp modelId="{891C4403-A8BC-4C24-99CB-7B98FBF281B3}">
      <dsp:nvSpPr>
        <dsp:cNvPr id="0" name=""/>
        <dsp:cNvSpPr/>
      </dsp:nvSpPr>
      <dsp:spPr>
        <a:xfrm>
          <a:off x="2447591" y="1195847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06</a:t>
          </a:r>
        </a:p>
      </dsp:txBody>
      <dsp:txXfrm>
        <a:off x="2470521" y="1218777"/>
        <a:ext cx="1619141" cy="737037"/>
      </dsp:txXfrm>
    </dsp:sp>
    <dsp:sp modelId="{D791D55E-C315-4152-B806-577EFAFE544E}">
      <dsp:nvSpPr>
        <dsp:cNvPr id="0" name=""/>
        <dsp:cNvSpPr/>
      </dsp:nvSpPr>
      <dsp:spPr>
        <a:xfrm>
          <a:off x="2447591" y="2099190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22</a:t>
          </a:r>
          <a:endParaRPr lang="en-US" sz="2400" kern="1200" dirty="0"/>
        </a:p>
      </dsp:txBody>
      <dsp:txXfrm>
        <a:off x="2470521" y="2122120"/>
        <a:ext cx="1619141" cy="737037"/>
      </dsp:txXfrm>
    </dsp:sp>
    <dsp:sp modelId="{895D5F4D-BD0A-4EB0-9C70-B443C46CDC23}">
      <dsp:nvSpPr>
        <dsp:cNvPr id="0" name=""/>
        <dsp:cNvSpPr/>
      </dsp:nvSpPr>
      <dsp:spPr>
        <a:xfrm>
          <a:off x="2447591" y="3002533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03</a:t>
          </a:r>
        </a:p>
      </dsp:txBody>
      <dsp:txXfrm>
        <a:off x="2470521" y="3025463"/>
        <a:ext cx="1619141" cy="737037"/>
      </dsp:txXfrm>
    </dsp:sp>
    <dsp:sp modelId="{C5965F20-E412-4979-A6F4-6029BFE3D917}">
      <dsp:nvSpPr>
        <dsp:cNvPr id="0" name=""/>
        <dsp:cNvSpPr/>
      </dsp:nvSpPr>
      <dsp:spPr>
        <a:xfrm>
          <a:off x="4476811" y="0"/>
          <a:ext cx="2081251" cy="3985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General</a:t>
          </a:r>
        </a:p>
      </dsp:txBody>
      <dsp:txXfrm>
        <a:off x="4476811" y="0"/>
        <a:ext cx="2081251" cy="1195506"/>
      </dsp:txXfrm>
    </dsp:sp>
    <dsp:sp modelId="{41C8788F-E278-4287-A6A9-0D91327944C4}">
      <dsp:nvSpPr>
        <dsp:cNvPr id="0" name=""/>
        <dsp:cNvSpPr/>
      </dsp:nvSpPr>
      <dsp:spPr>
        <a:xfrm>
          <a:off x="4684936" y="1195847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Existing</a:t>
          </a:r>
        </a:p>
      </dsp:txBody>
      <dsp:txXfrm>
        <a:off x="4707866" y="1218777"/>
        <a:ext cx="1619141" cy="737037"/>
      </dsp:txXfrm>
    </dsp:sp>
    <dsp:sp modelId="{3F4EA4C2-BECD-4C02-A678-C7587A6F3B54}">
      <dsp:nvSpPr>
        <dsp:cNvPr id="0" name=""/>
        <dsp:cNvSpPr/>
      </dsp:nvSpPr>
      <dsp:spPr>
        <a:xfrm>
          <a:off x="4684936" y="2099190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60-40</a:t>
          </a:r>
        </a:p>
      </dsp:txBody>
      <dsp:txXfrm>
        <a:off x="4707866" y="2122120"/>
        <a:ext cx="1619141" cy="737037"/>
      </dsp:txXfrm>
    </dsp:sp>
    <dsp:sp modelId="{EE0D4F67-5855-4819-BFBE-AB0448780BDF}">
      <dsp:nvSpPr>
        <dsp:cNvPr id="0" name=""/>
        <dsp:cNvSpPr/>
      </dsp:nvSpPr>
      <dsp:spPr>
        <a:xfrm>
          <a:off x="4684936" y="3002533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50-50</a:t>
          </a:r>
        </a:p>
      </dsp:txBody>
      <dsp:txXfrm>
        <a:off x="4707866" y="3025463"/>
        <a:ext cx="1619141" cy="737037"/>
      </dsp:txXfrm>
    </dsp:sp>
    <dsp:sp modelId="{58EC5222-AC73-429E-90D5-FAC1CA58A097}">
      <dsp:nvSpPr>
        <dsp:cNvPr id="0" name=""/>
        <dsp:cNvSpPr/>
      </dsp:nvSpPr>
      <dsp:spPr>
        <a:xfrm>
          <a:off x="6714156" y="0"/>
          <a:ext cx="2081251" cy="3985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Special</a:t>
          </a:r>
        </a:p>
      </dsp:txBody>
      <dsp:txXfrm>
        <a:off x="6714156" y="0"/>
        <a:ext cx="2081251" cy="1195506"/>
      </dsp:txXfrm>
    </dsp:sp>
    <dsp:sp modelId="{85197188-0772-451C-933B-87551E38718A}">
      <dsp:nvSpPr>
        <dsp:cNvPr id="0" name=""/>
        <dsp:cNvSpPr/>
      </dsp:nvSpPr>
      <dsp:spPr>
        <a:xfrm>
          <a:off x="6922281" y="1195847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Existing</a:t>
          </a:r>
        </a:p>
      </dsp:txBody>
      <dsp:txXfrm>
        <a:off x="6945211" y="1218777"/>
        <a:ext cx="1619141" cy="737037"/>
      </dsp:txXfrm>
    </dsp:sp>
    <dsp:sp modelId="{69CF853A-AD80-4FF0-A851-2AB4FC22AF09}">
      <dsp:nvSpPr>
        <dsp:cNvPr id="0" name=""/>
        <dsp:cNvSpPr/>
      </dsp:nvSpPr>
      <dsp:spPr>
        <a:xfrm>
          <a:off x="6922281" y="2099190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90-10</a:t>
          </a:r>
        </a:p>
      </dsp:txBody>
      <dsp:txXfrm>
        <a:off x="6945211" y="2122120"/>
        <a:ext cx="1619141" cy="737037"/>
      </dsp:txXfrm>
    </dsp:sp>
    <dsp:sp modelId="{7DC3CAE7-B868-4C2F-93B6-729AFDDDFC6A}">
      <dsp:nvSpPr>
        <dsp:cNvPr id="0" name=""/>
        <dsp:cNvSpPr/>
      </dsp:nvSpPr>
      <dsp:spPr>
        <a:xfrm>
          <a:off x="6922281" y="3002533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80-20</a:t>
          </a:r>
        </a:p>
      </dsp:txBody>
      <dsp:txXfrm>
        <a:off x="6945211" y="3025463"/>
        <a:ext cx="1619141" cy="7370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6B5B2-1F06-4142-9BD3-D3A747276E1D}">
      <dsp:nvSpPr>
        <dsp:cNvPr id="0" name=""/>
        <dsp:cNvSpPr/>
      </dsp:nvSpPr>
      <dsp:spPr>
        <a:xfrm>
          <a:off x="0" y="392891"/>
          <a:ext cx="3359021" cy="3257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97" tIns="458216" rIns="2606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u="sng" kern="1200" dirty="0"/>
            <a:t>Arunachal Pradesh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Assam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/>
            <a:t>Manipur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/>
            <a:t>Meghalaya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/>
            <a:t>Mizoram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/>
            <a:t>Nagaland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/>
            <a:t>Sikkim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/>
            <a:t>Tripura</a:t>
          </a:r>
        </a:p>
      </dsp:txBody>
      <dsp:txXfrm>
        <a:off x="0" y="392891"/>
        <a:ext cx="3359021" cy="3257099"/>
      </dsp:txXfrm>
    </dsp:sp>
    <dsp:sp modelId="{9999D1C8-90CA-48AA-BDE8-76E3AACAEDDC}">
      <dsp:nvSpPr>
        <dsp:cNvPr id="0" name=""/>
        <dsp:cNvSpPr/>
      </dsp:nvSpPr>
      <dsp:spPr>
        <a:xfrm>
          <a:off x="167951" y="68170"/>
          <a:ext cx="2351314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874" tIns="0" rIns="88874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8 </a:t>
          </a:r>
          <a:r>
            <a:rPr lang="en-US" sz="2200" kern="1200" dirty="0" smtClean="0"/>
            <a:t>North East</a:t>
          </a:r>
          <a:endParaRPr lang="en-US" sz="2200" kern="1200" dirty="0"/>
        </a:p>
      </dsp:txBody>
      <dsp:txXfrm>
        <a:off x="199654" y="99873"/>
        <a:ext cx="2287908" cy="586034"/>
      </dsp:txXfrm>
    </dsp:sp>
    <dsp:sp modelId="{833AA681-4829-4D12-810F-0708134E1929}">
      <dsp:nvSpPr>
        <dsp:cNvPr id="0" name=""/>
        <dsp:cNvSpPr/>
      </dsp:nvSpPr>
      <dsp:spPr>
        <a:xfrm>
          <a:off x="0" y="4093511"/>
          <a:ext cx="3359021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97" tIns="458216" rIns="26069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/>
            <a:t>Uttarakhand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/>
            <a:t>Himachal Pradesh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Jammu and Kashmir</a:t>
          </a:r>
        </a:p>
      </dsp:txBody>
      <dsp:txXfrm>
        <a:off x="0" y="4093511"/>
        <a:ext cx="3359021" cy="1593900"/>
      </dsp:txXfrm>
    </dsp:sp>
    <dsp:sp modelId="{A12DFF1D-BCDA-488F-B0F0-ABACDD087828}">
      <dsp:nvSpPr>
        <dsp:cNvPr id="0" name=""/>
        <dsp:cNvSpPr/>
      </dsp:nvSpPr>
      <dsp:spPr>
        <a:xfrm>
          <a:off x="167951" y="3768790"/>
          <a:ext cx="2351314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874" tIns="0" rIns="88874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3 Himalayan States</a:t>
          </a:r>
        </a:p>
      </dsp:txBody>
      <dsp:txXfrm>
        <a:off x="199654" y="3800493"/>
        <a:ext cx="2287908" cy="586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5986B-76A3-48B5-8B8B-2CA1ADF9E08D}">
      <dsp:nvSpPr>
        <dsp:cNvPr id="0" name=""/>
        <dsp:cNvSpPr/>
      </dsp:nvSpPr>
      <dsp:spPr>
        <a:xfrm>
          <a:off x="0" y="0"/>
          <a:ext cx="6145823" cy="1857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Finance Commission 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Extra weightage in Tax sharing &amp; Grants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14</a:t>
          </a:r>
          <a:r>
            <a:rPr lang="en-US" sz="1800" kern="1200" baseline="30000" dirty="0" smtClean="0"/>
            <a:t>th</a:t>
          </a:r>
          <a:r>
            <a:rPr lang="en-US" sz="1800" kern="1200" dirty="0" smtClean="0"/>
            <a:t> FC stopped. FC </a:t>
          </a:r>
          <a:r>
            <a:rPr lang="en-US" sz="1800" kern="1200" dirty="0" smtClean="0">
              <a:hlinkClick xmlns:r="http://schemas.openxmlformats.org/officeDocument/2006/relationships" r:id="rId1"/>
            </a:rPr>
            <a:t>self study</a:t>
          </a:r>
          <a:endParaRPr lang="en-US" sz="1800" kern="1200" dirty="0"/>
        </a:p>
      </dsp:txBody>
      <dsp:txXfrm>
        <a:off x="1414902" y="0"/>
        <a:ext cx="4730920" cy="1857375"/>
      </dsp:txXfrm>
    </dsp:sp>
    <dsp:sp modelId="{FF1F44C1-0E1C-4571-B327-C1F9D91F3A6C}">
      <dsp:nvSpPr>
        <dsp:cNvPr id="0" name=""/>
        <dsp:cNvSpPr/>
      </dsp:nvSpPr>
      <dsp:spPr>
        <a:xfrm>
          <a:off x="242887" y="185737"/>
          <a:ext cx="1114864" cy="14859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19A25C-1D9A-453D-94D4-692E7F458EA5}">
      <dsp:nvSpPr>
        <dsp:cNvPr id="0" name=""/>
        <dsp:cNvSpPr/>
      </dsp:nvSpPr>
      <dsp:spPr>
        <a:xfrm>
          <a:off x="0" y="2043113"/>
          <a:ext cx="6145823" cy="1857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2790486"/>
                <a:satOff val="-15286"/>
                <a:lumOff val="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2790486"/>
                <a:satOff val="-15286"/>
                <a:lumOff val="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2790486"/>
                <a:satOff val="-15286"/>
                <a:lumOff val="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strike="sngStrike" kern="1200" dirty="0" smtClean="0"/>
            <a:t>Planning Commission</a:t>
          </a:r>
          <a:endParaRPr lang="en-US" sz="2300" strike="sngStrike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strike="sngStrike" kern="1200" dirty="0" smtClean="0"/>
            <a:t>Union’s own FYP &amp; CSS: how much to give.</a:t>
          </a:r>
          <a:endParaRPr lang="en-US" sz="1800" strike="sngStrike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strike="sngStrike" kern="1200" dirty="0" smtClean="0"/>
            <a:t>State’s own FYP: Gadgil-Mukherjee formula assistance. Extra weightage</a:t>
          </a:r>
          <a:endParaRPr lang="en-US" sz="1800" strike="sngStrike" kern="1200" dirty="0"/>
        </a:p>
      </dsp:txBody>
      <dsp:txXfrm>
        <a:off x="1414902" y="2043113"/>
        <a:ext cx="4730920" cy="1857375"/>
      </dsp:txXfrm>
    </dsp:sp>
    <dsp:sp modelId="{244CDF4B-9F07-4F3B-A1A4-8925DC92A014}">
      <dsp:nvSpPr>
        <dsp:cNvPr id="0" name=""/>
        <dsp:cNvSpPr/>
      </dsp:nvSpPr>
      <dsp:spPr>
        <a:xfrm>
          <a:off x="185737" y="2228850"/>
          <a:ext cx="1229164" cy="14859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F757C2-327C-476F-BB44-8FDF9C9D16F7}">
      <dsp:nvSpPr>
        <dsp:cNvPr id="0" name=""/>
        <dsp:cNvSpPr/>
      </dsp:nvSpPr>
      <dsp:spPr>
        <a:xfrm>
          <a:off x="0" y="4086226"/>
          <a:ext cx="6145823" cy="1857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5580972"/>
                <a:satOff val="-30571"/>
                <a:lumOff val="94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5580972"/>
                <a:satOff val="-30571"/>
                <a:lumOff val="94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5580972"/>
                <a:satOff val="-30571"/>
                <a:lumOff val="94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Govt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Tax Breaks e.g. Excise duty waiver to industrialists to setup factories there.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GST council: can give ‘special consideration’ in rates, compensation, registration etc. e.g. general states: &gt;20L, </a:t>
          </a:r>
          <a:r>
            <a:rPr lang="en-US" sz="1800" kern="1200" dirty="0" err="1" smtClean="0"/>
            <a:t>Sp</a:t>
          </a:r>
          <a:r>
            <a:rPr lang="en-US" sz="1800" kern="1200" dirty="0" smtClean="0"/>
            <a:t>: &gt;10L. [else SGST income </a:t>
          </a:r>
          <a:r>
            <a:rPr lang="en-US" sz="1800" kern="1200" dirty="0" smtClean="0">
              <a:sym typeface="Wingdings" panose="05000000000000000000" pitchFamily="2" charset="2"/>
            </a:rPr>
            <a:t></a:t>
          </a:r>
          <a:r>
            <a:rPr lang="en-US" sz="1800" kern="1200" dirty="0" smtClean="0"/>
            <a:t>]</a:t>
          </a:r>
          <a:endParaRPr lang="en-US" sz="1800" kern="1200" dirty="0"/>
        </a:p>
      </dsp:txBody>
      <dsp:txXfrm>
        <a:off x="1414902" y="4086226"/>
        <a:ext cx="4730920" cy="1857375"/>
      </dsp:txXfrm>
    </dsp:sp>
    <dsp:sp modelId="{8FF6C990-29DB-4DEE-970F-480C4A11EF2D}">
      <dsp:nvSpPr>
        <dsp:cNvPr id="0" name=""/>
        <dsp:cNvSpPr/>
      </dsp:nvSpPr>
      <dsp:spPr>
        <a:xfrm>
          <a:off x="185737" y="4358785"/>
          <a:ext cx="1229164" cy="13122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B532-F1A4-42B9-92BE-1BCDFBA2C97A}">
      <dsp:nvSpPr>
        <dsp:cNvPr id="0" name=""/>
        <dsp:cNvSpPr/>
      </dsp:nvSpPr>
      <dsp:spPr>
        <a:xfrm>
          <a:off x="286045" y="1924957"/>
          <a:ext cx="1463447" cy="1463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Govt</a:t>
          </a:r>
          <a:endParaRPr lang="en-US" sz="4600" kern="1200" dirty="0"/>
        </a:p>
      </dsp:txBody>
      <dsp:txXfrm>
        <a:off x="500362" y="2139274"/>
        <a:ext cx="1034813" cy="1034813"/>
      </dsp:txXfrm>
    </dsp:sp>
    <dsp:sp modelId="{F3738910-9B4F-4922-BDEA-EA30AE6FA72E}">
      <dsp:nvSpPr>
        <dsp:cNvPr id="0" name=""/>
        <dsp:cNvSpPr/>
      </dsp:nvSpPr>
      <dsp:spPr>
        <a:xfrm rot="16200000">
          <a:off x="796612" y="1639095"/>
          <a:ext cx="442313" cy="129410"/>
        </a:xfrm>
        <a:custGeom>
          <a:avLst/>
          <a:gdLst/>
          <a:ahLst/>
          <a:cxnLst/>
          <a:rect l="0" t="0" r="0" b="0"/>
          <a:pathLst>
            <a:path>
              <a:moveTo>
                <a:pt x="0" y="64705"/>
              </a:moveTo>
              <a:lnTo>
                <a:pt x="442313" y="647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06711" y="1692743"/>
        <a:ext cx="22115" cy="22115"/>
      </dsp:txXfrm>
    </dsp:sp>
    <dsp:sp modelId="{34728D09-6EE0-4FF6-8CA4-562023EEBA80}">
      <dsp:nvSpPr>
        <dsp:cNvPr id="0" name=""/>
        <dsp:cNvSpPr/>
      </dsp:nvSpPr>
      <dsp:spPr>
        <a:xfrm>
          <a:off x="286045" y="19197"/>
          <a:ext cx="1463447" cy="1463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Rich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IT</a:t>
          </a:r>
          <a:endParaRPr lang="en-US" sz="3200" kern="1200" dirty="0"/>
        </a:p>
      </dsp:txBody>
      <dsp:txXfrm>
        <a:off x="500362" y="233514"/>
        <a:ext cx="1034813" cy="1034813"/>
      </dsp:txXfrm>
    </dsp:sp>
    <dsp:sp modelId="{C1E02223-D789-4348-BCEA-78AFD74E6821}">
      <dsp:nvSpPr>
        <dsp:cNvPr id="0" name=""/>
        <dsp:cNvSpPr/>
      </dsp:nvSpPr>
      <dsp:spPr>
        <a:xfrm rot="5400000">
          <a:off x="796612" y="3544856"/>
          <a:ext cx="442313" cy="129410"/>
        </a:xfrm>
        <a:custGeom>
          <a:avLst/>
          <a:gdLst/>
          <a:ahLst/>
          <a:cxnLst/>
          <a:rect l="0" t="0" r="0" b="0"/>
          <a:pathLst>
            <a:path>
              <a:moveTo>
                <a:pt x="0" y="64705"/>
              </a:moveTo>
              <a:lnTo>
                <a:pt x="442313" y="647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06711" y="3598503"/>
        <a:ext cx="22115" cy="22115"/>
      </dsp:txXfrm>
    </dsp:sp>
    <dsp:sp modelId="{8ABF5E37-BC7B-47EB-B6C4-6600157516AA}">
      <dsp:nvSpPr>
        <dsp:cNvPr id="0" name=""/>
        <dsp:cNvSpPr/>
      </dsp:nvSpPr>
      <dsp:spPr>
        <a:xfrm>
          <a:off x="286045" y="3830718"/>
          <a:ext cx="1463447" cy="1463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Poor</a:t>
          </a:r>
          <a:endParaRPr lang="en-US" sz="3200" kern="1200" dirty="0"/>
        </a:p>
      </dsp:txBody>
      <dsp:txXfrm>
        <a:off x="500362" y="4045035"/>
        <a:ext cx="1034813" cy="1034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8670F-4E68-4F68-B513-C62E84B93FCD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1EA85-FF1B-448D-8DB0-170F7E057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77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23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34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43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05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6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28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77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60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43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5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59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22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0000"/>
                </a:solidFill>
              </a:rPr>
              <a:t>Wars</a:t>
            </a:r>
            <a:r>
              <a:rPr lang="en-US" sz="1200" dirty="0" smtClean="0"/>
              <a:t>: Forced to raise Fiscal Capacity…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3F29B-BB5B-418F-95AC-1AC8F588F7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79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56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10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8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22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81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9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Shrinking Size of </a:t>
            </a:r>
            <a:r>
              <a:rPr lang="en-US" dirty="0" err="1" smtClean="0"/>
              <a:t>Government|PSU</a:t>
            </a:r>
            <a:r>
              <a:rPr lang="en-US" dirty="0" smtClean="0"/>
              <a:t>= India’s emerging economy.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1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96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02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92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sdg</a:t>
            </a:r>
            <a:r>
              <a:rPr lang="en-US" dirty="0" smtClean="0"/>
              <a:t> 17 goals and 169 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83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30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85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47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86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Inflation adjusted.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B24D1-5817-4033-A603-1D87CE3E96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1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Laddu</a:t>
            </a:r>
            <a:r>
              <a:rPr lang="en-US" dirty="0" smtClean="0"/>
              <a:t> in any one hand</a:t>
            </a:r>
            <a:br>
              <a:rPr lang="en-US" dirty="0" smtClean="0"/>
            </a:br>
            <a:r>
              <a:rPr lang="en-US" dirty="0" smtClean="0"/>
              <a:t>If beneficiary signs for UBI, then no cheap PDS/ fertilizer</a:t>
            </a:r>
            <a:br>
              <a:rPr lang="en-US" dirty="0" smtClean="0"/>
            </a:br>
            <a:r>
              <a:rPr lang="en-US" dirty="0" smtClean="0"/>
              <a:t>[reduce quota to Shopkeeper -&gt; out of biz / or Reforms]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B24D1-5817-4033-A603-1D87CE3E960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62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11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A9665-A11C-42C6-8886-7A17B29775A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94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Swiss voters have overwhelmingly rejected a proposal to introduce a guaranteed basic income for all.</a:t>
            </a:r>
          </a:p>
          <a:p>
            <a:r>
              <a:rPr lang="en-US" dirty="0" smtClean="0"/>
              <a:t>Final results from Sunday's referendum showed that nearly 77% opposed the plan, with only 23% backing it.</a:t>
            </a:r>
          </a:p>
          <a:p>
            <a:r>
              <a:rPr lang="en-US" dirty="0" smtClean="0"/>
              <a:t>The proposal had called for adults to be paid an unconditional monthly income, whether they worked or not.</a:t>
            </a:r>
          </a:p>
          <a:p>
            <a:r>
              <a:rPr lang="en-US" dirty="0" smtClean="0"/>
              <a:t>The supporters camp had suggested a monthly income of 2,500 Swiss francs (£1,755; $2,555) for adults and also SFr625 for each child.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A9665-A11C-42C6-8886-7A17B29775A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49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A9665-A11C-42C6-8886-7A17B29775A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99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A9665-A11C-42C6-8886-7A17B29775A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50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89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11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6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3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1EA85-FF1B-448D-8DB0-170F7E057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0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setting apart funds required for (a) Externally Aided Projects and (b) </a:t>
            </a:r>
            <a:r>
              <a:rPr lang="en-US" i="1" dirty="0" smtClean="0"/>
              <a:t>Special</a:t>
            </a:r>
            <a:r>
              <a:rPr lang="en-US" dirty="0" smtClean="0"/>
              <a:t> Area Programme, 30% of the balance of Central Assistance for </a:t>
            </a:r>
            <a:r>
              <a:rPr lang="en-US" i="1" dirty="0" smtClean="0"/>
              <a:t>State</a:t>
            </a:r>
            <a:r>
              <a:rPr lang="en-US" dirty="0" smtClean="0"/>
              <a:t> Plans is provided to the </a:t>
            </a:r>
            <a:r>
              <a:rPr lang="en-US" i="1" dirty="0" smtClean="0"/>
              <a:t>Special Category States</a:t>
            </a:r>
            <a:r>
              <a:rPr lang="en-US" dirty="0" smtClean="0"/>
              <a:t>. The remaining amount is distributed among the non-</a:t>
            </a:r>
            <a:r>
              <a:rPr lang="en-US" i="1" dirty="0" smtClean="0"/>
              <a:t>Special Category States</a:t>
            </a:r>
            <a:r>
              <a:rPr lang="en-US" dirty="0" smtClean="0"/>
              <a:t>, as per </a:t>
            </a:r>
            <a:r>
              <a:rPr lang="en-US" i="1" dirty="0" smtClean="0"/>
              <a:t>Gadgil</a:t>
            </a:r>
            <a:r>
              <a:rPr lang="en-US" dirty="0" smtClean="0"/>
              <a:t>-Mukherjee </a:t>
            </a:r>
            <a:r>
              <a:rPr lang="en-US" i="1" dirty="0" smtClean="0"/>
              <a:t>Formula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76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----</a:t>
            </a:r>
          </a:p>
          <a:p>
            <a:pPr marL="0" indent="0">
              <a:buNone/>
            </a:pPr>
            <a:r>
              <a:rPr lang="en-US" dirty="0" smtClean="0"/>
              <a:t>Used to get extra weightage and funding </a:t>
            </a:r>
          </a:p>
          <a:p>
            <a:pPr marL="0" indent="0">
              <a:buNone/>
            </a:pPr>
            <a:r>
              <a:rPr lang="en-US" dirty="0" smtClean="0"/>
              <a:t>But 14</a:t>
            </a:r>
            <a:r>
              <a:rPr lang="en-US" baseline="30000" dirty="0" smtClean="0"/>
              <a:t>th</a:t>
            </a:r>
            <a:r>
              <a:rPr lang="en-US" dirty="0" smtClean="0"/>
              <a:t> FC stopped. </a:t>
            </a:r>
          </a:p>
          <a:p>
            <a:pPr marL="0" indent="0">
              <a:buNone/>
            </a:pPr>
            <a:r>
              <a:rPr lang="en-US" strike="sngStrike" dirty="0" smtClean="0"/>
              <a:t>Planning commission (Gadgil-</a:t>
            </a:r>
            <a:r>
              <a:rPr lang="en-US" strike="sngStrike" dirty="0" err="1" smtClean="0"/>
              <a:t>Mukhrjee</a:t>
            </a:r>
            <a:r>
              <a:rPr lang="en-US" strike="sngStrike" dirty="0" smtClean="0"/>
              <a:t> formula plan assistance).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4E104-8B7B-490C-879B-264E9D3351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9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01-Jun-17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5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microsoft.com/office/2007/relationships/diagramDrawing" Target="../diagrams/drawing13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hyperlink" Target="https://www.youtube.com/watch?v=D2LyhWIsBd8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image" Target="../media/image64.png"/><Relationship Id="rId7" Type="http://schemas.openxmlformats.org/officeDocument/2006/relationships/diagramData" Target="../diagrams/data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microsoft.com/office/2007/relationships/diagramDrawing" Target="../diagrams/drawing15.xml"/><Relationship Id="rId5" Type="http://schemas.openxmlformats.org/officeDocument/2006/relationships/image" Target="../media/image66.png"/><Relationship Id="rId10" Type="http://schemas.openxmlformats.org/officeDocument/2006/relationships/diagramColors" Target="../diagrams/colors15.xml"/><Relationship Id="rId4" Type="http://schemas.openxmlformats.org/officeDocument/2006/relationships/image" Target="../media/image65.png"/><Relationship Id="rId9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3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40.png"/><Relationship Id="rId4" Type="http://schemas.openxmlformats.org/officeDocument/2006/relationships/diagramData" Target="../diagrams/data3.xml"/><Relationship Id="rId9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microsoft.com/office/2007/relationships/diagramDrawing" Target="../diagrams/drawing17.xml"/><Relationship Id="rId3" Type="http://schemas.openxmlformats.org/officeDocument/2006/relationships/image" Target="../media/image67.png"/><Relationship Id="rId7" Type="http://schemas.openxmlformats.org/officeDocument/2006/relationships/diagramColors" Target="../diagrams/colors16.xml"/><Relationship Id="rId12" Type="http://schemas.openxmlformats.org/officeDocument/2006/relationships/diagramColors" Target="../diagrams/colors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6.xml"/><Relationship Id="rId11" Type="http://schemas.openxmlformats.org/officeDocument/2006/relationships/diagramQuickStyle" Target="../diagrams/quickStyle17.xml"/><Relationship Id="rId5" Type="http://schemas.openxmlformats.org/officeDocument/2006/relationships/diagramLayout" Target="../diagrams/layout16.xml"/><Relationship Id="rId10" Type="http://schemas.openxmlformats.org/officeDocument/2006/relationships/diagramLayout" Target="../diagrams/layout17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yyBrwXLThA&amp;index=11&amp;list=PLAMBum9_RkuP20kqaWmZkHsQfNBvCe6uz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yyBrwXLThA&amp;index=11&amp;list=PLAMBum9_RkuP20kqaWmZkHsQfNBvCe6uz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72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53.png"/><Relationship Id="rId9" Type="http://schemas.microsoft.com/office/2007/relationships/diagramDrawing" Target="../diagrams/drawin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76.png"/><Relationship Id="rId7" Type="http://schemas.openxmlformats.org/officeDocument/2006/relationships/diagramLayout" Target="../diagrams/layout1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9.xml"/><Relationship Id="rId5" Type="http://schemas.openxmlformats.org/officeDocument/2006/relationships/image" Target="../media/image75.png"/><Relationship Id="rId10" Type="http://schemas.microsoft.com/office/2007/relationships/diagramDrawing" Target="../diagrams/drawing19.xml"/><Relationship Id="rId4" Type="http://schemas.openxmlformats.org/officeDocument/2006/relationships/image" Target="../media/image74.png"/><Relationship Id="rId9" Type="http://schemas.openxmlformats.org/officeDocument/2006/relationships/diagramColors" Target="../diagrams/colors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13" Type="http://schemas.openxmlformats.org/officeDocument/2006/relationships/diagramColors" Target="../diagrams/colors21.xml"/><Relationship Id="rId3" Type="http://schemas.openxmlformats.org/officeDocument/2006/relationships/image" Target="../media/image84.png"/><Relationship Id="rId7" Type="http://schemas.openxmlformats.org/officeDocument/2006/relationships/diagramQuickStyle" Target="../diagrams/quickStyle20.xml"/><Relationship Id="rId12" Type="http://schemas.openxmlformats.org/officeDocument/2006/relationships/diagramQuickStyle" Target="../diagrams/quickStyle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0.xml"/><Relationship Id="rId11" Type="http://schemas.openxmlformats.org/officeDocument/2006/relationships/diagramLayout" Target="../diagrams/layout21.xml"/><Relationship Id="rId5" Type="http://schemas.openxmlformats.org/officeDocument/2006/relationships/diagramData" Target="../diagrams/data20.xml"/><Relationship Id="rId10" Type="http://schemas.openxmlformats.org/officeDocument/2006/relationships/diagramData" Target="../diagrams/data21.xml"/><Relationship Id="rId4" Type="http://schemas.openxmlformats.org/officeDocument/2006/relationships/image" Target="../media/image85.png"/><Relationship Id="rId9" Type="http://schemas.microsoft.com/office/2007/relationships/diagramDrawing" Target="../diagrams/drawing20.xml"/><Relationship Id="rId14" Type="http://schemas.microsoft.com/office/2007/relationships/diagramDrawing" Target="../diagrams/drawing2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13" Type="http://schemas.openxmlformats.org/officeDocument/2006/relationships/diagramColors" Target="../diagrams/colors23.xml"/><Relationship Id="rId18" Type="http://schemas.openxmlformats.org/officeDocument/2006/relationships/diagramColors" Target="../diagrams/colors24.xml"/><Relationship Id="rId3" Type="http://schemas.openxmlformats.org/officeDocument/2006/relationships/image" Target="../media/image84.png"/><Relationship Id="rId7" Type="http://schemas.openxmlformats.org/officeDocument/2006/relationships/diagramQuickStyle" Target="../diagrams/quickStyle22.xml"/><Relationship Id="rId12" Type="http://schemas.openxmlformats.org/officeDocument/2006/relationships/diagramQuickStyle" Target="../diagrams/quickStyle23.xml"/><Relationship Id="rId17" Type="http://schemas.openxmlformats.org/officeDocument/2006/relationships/diagramQuickStyle" Target="../diagrams/quickStyle24.xml"/><Relationship Id="rId2" Type="http://schemas.openxmlformats.org/officeDocument/2006/relationships/notesSlide" Target="../notesSlides/notesSlide27.xml"/><Relationship Id="rId16" Type="http://schemas.openxmlformats.org/officeDocument/2006/relationships/diagramLayout" Target="../diagrams/layout24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2.xml"/><Relationship Id="rId11" Type="http://schemas.openxmlformats.org/officeDocument/2006/relationships/diagramLayout" Target="../diagrams/layout23.xml"/><Relationship Id="rId5" Type="http://schemas.openxmlformats.org/officeDocument/2006/relationships/diagramData" Target="../diagrams/data22.xml"/><Relationship Id="rId15" Type="http://schemas.openxmlformats.org/officeDocument/2006/relationships/diagramData" Target="../diagrams/data24.xml"/><Relationship Id="rId10" Type="http://schemas.openxmlformats.org/officeDocument/2006/relationships/diagramData" Target="../diagrams/data23.xml"/><Relationship Id="rId19" Type="http://schemas.microsoft.com/office/2007/relationships/diagramDrawing" Target="../diagrams/drawing24.xml"/><Relationship Id="rId4" Type="http://schemas.openxmlformats.org/officeDocument/2006/relationships/image" Target="../media/image85.png"/><Relationship Id="rId9" Type="http://schemas.microsoft.com/office/2007/relationships/diagramDrawing" Target="../diagrams/drawing22.xml"/><Relationship Id="rId14" Type="http://schemas.microsoft.com/office/2007/relationships/diagramDrawing" Target="../diagrams/drawing23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87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10" Type="http://schemas.openxmlformats.org/officeDocument/2006/relationships/image" Target="../media/image89.png"/><Relationship Id="rId4" Type="http://schemas.openxmlformats.org/officeDocument/2006/relationships/diagramData" Target="../diagrams/data25.xml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hyperlink" Target="http://mrunal.org/2015/01/economy-niti-ayog-planning-commission-evolution-structure-members-function-criticism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98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openxmlformats.org/officeDocument/2006/relationships/image" Target="../media/image101.gif"/><Relationship Id="rId4" Type="http://schemas.openxmlformats.org/officeDocument/2006/relationships/image" Target="../media/image10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Relationship Id="rId9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110.png"/><Relationship Id="rId7" Type="http://schemas.openxmlformats.org/officeDocument/2006/relationships/diagramColors" Target="../diagrams/colors3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10" Type="http://schemas.openxmlformats.org/officeDocument/2006/relationships/image" Target="../media/image107.png"/><Relationship Id="rId4" Type="http://schemas.openxmlformats.org/officeDocument/2006/relationships/diagramData" Target="../diagrams/data31.xml"/><Relationship Id="rId9" Type="http://schemas.openxmlformats.org/officeDocument/2006/relationships/image" Target="../media/image10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13" Type="http://schemas.openxmlformats.org/officeDocument/2006/relationships/image" Target="../media/image126.jpe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Relationship Id="rId1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hyperlink" Target="https://www.youtube.com/watch?v=RffkMdKNcF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130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132.pn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6.xml"/><Relationship Id="rId11" Type="http://schemas.openxmlformats.org/officeDocument/2006/relationships/image" Target="../media/image119.png"/><Relationship Id="rId5" Type="http://schemas.openxmlformats.org/officeDocument/2006/relationships/diagramLayout" Target="../diagrams/layout36.xml"/><Relationship Id="rId10" Type="http://schemas.openxmlformats.org/officeDocument/2006/relationships/image" Target="../media/image134.png"/><Relationship Id="rId4" Type="http://schemas.openxmlformats.org/officeDocument/2006/relationships/diagramData" Target="../diagrams/data36.xml"/><Relationship Id="rId9" Type="http://schemas.openxmlformats.org/officeDocument/2006/relationships/image" Target="../media/image13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13" Type="http://schemas.openxmlformats.org/officeDocument/2006/relationships/diagramColors" Target="../diagrams/colors38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37.xml"/><Relationship Id="rId12" Type="http://schemas.openxmlformats.org/officeDocument/2006/relationships/diagramQuickStyle" Target="../diagrams/quickStyle3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7.xml"/><Relationship Id="rId11" Type="http://schemas.openxmlformats.org/officeDocument/2006/relationships/diagramLayout" Target="../diagrams/layout38.xml"/><Relationship Id="rId5" Type="http://schemas.openxmlformats.org/officeDocument/2006/relationships/diagramLayout" Target="../diagrams/layout37.xml"/><Relationship Id="rId10" Type="http://schemas.openxmlformats.org/officeDocument/2006/relationships/diagramData" Target="../diagrams/data38.xml"/><Relationship Id="rId4" Type="http://schemas.openxmlformats.org/officeDocument/2006/relationships/diagramData" Target="../diagrams/data37.xml"/><Relationship Id="rId9" Type="http://schemas.openxmlformats.org/officeDocument/2006/relationships/image" Target="../media/image143.png"/><Relationship Id="rId14" Type="http://schemas.microsoft.com/office/2007/relationships/diagramDrawing" Target="../diagrams/drawing38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162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889000"/>
            <a:ext cx="8985738" cy="5080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BES172: Survey Chapters related to Subsidies, Grants, and Planning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10" y="1643838"/>
            <a:ext cx="4990148" cy="125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664" y="3148813"/>
            <a:ext cx="5009257" cy="1147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42311"/>
            <a:ext cx="4990148" cy="11804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9715" y="5969000"/>
            <a:ext cx="7904285" cy="889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as such, these chapters written with Mains flavor but need to have an overview, for Prelims: assertion-reasoning, cause-consequence, definition</a:t>
            </a:r>
            <a:r>
              <a:rPr lang="en-US" sz="2000" dirty="0"/>
              <a:t> </a:t>
            </a:r>
            <a:r>
              <a:rPr lang="en-US" sz="2000" dirty="0" smtClean="0"/>
              <a:t>type MCQs.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43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population density/sizeable share of tribal population &lt;NE: professional tax, VAT income ▼</a:t>
            </a:r>
            <a:r>
              <a:rPr lang="en-US" dirty="0" smtClean="0"/>
              <a:t>&gt;;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Non-viable state finances. (e.g. J&amp;K because </a:t>
            </a:r>
            <a:r>
              <a:rPr lang="en-US" dirty="0" smtClean="0"/>
              <a:t>terrorism</a:t>
            </a:r>
            <a:r>
              <a:rPr lang="en-US" dirty="0"/>
              <a:t>: tourism ▼, </a:t>
            </a:r>
            <a:r>
              <a:rPr lang="en-US" dirty="0" smtClean="0"/>
              <a:t>Manipur “blockade</a:t>
            </a:r>
            <a:r>
              <a:rPr lang="en-US" dirty="0"/>
              <a:t>”: factory </a:t>
            </a:r>
            <a:r>
              <a:rPr lang="en-US" dirty="0" smtClean="0"/>
              <a:t>▼</a:t>
            </a:r>
            <a:r>
              <a:rPr lang="en-US" dirty="0"/>
              <a:t>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Economic and infrastructural backwardness.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Hilly </a:t>
            </a:r>
            <a:r>
              <a:rPr lang="en-US" dirty="0"/>
              <a:t>and </a:t>
            </a:r>
            <a:r>
              <a:rPr lang="en-US" dirty="0" smtClean="0"/>
              <a:t>difficult terrain.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Strategic </a:t>
            </a:r>
            <a:r>
              <a:rPr lang="en-US" dirty="0"/>
              <a:t>location along international </a:t>
            </a:r>
            <a:r>
              <a:rPr lang="en-US" dirty="0" smtClean="0"/>
              <a:t>borders &lt;</a:t>
            </a:r>
            <a:r>
              <a:rPr lang="en-US" dirty="0" err="1" smtClean="0"/>
              <a:t>Arunanchal</a:t>
            </a:r>
            <a:r>
              <a:rPr lang="en-US" dirty="0" smtClean="0"/>
              <a:t>, J&amp;K </a:t>
            </a:r>
            <a:r>
              <a:rPr lang="en-US" dirty="0" err="1" smtClean="0"/>
              <a:t>etc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Category States</a:t>
            </a:r>
            <a:br>
              <a:rPr lang="en-US" dirty="0" smtClean="0"/>
            </a:br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75084" y="6392008"/>
            <a:ext cx="6268916" cy="465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inter-related but memorize ‘separately’ as parameters.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4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Mock Question for </a:t>
            </a:r>
            <a:r>
              <a:rPr lang="en-US" dirty="0" smtClean="0"/>
              <a:t>Prelims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x-none" sz="3200" b="1" dirty="0"/>
              <a:t>Which of the following is not an official parameter for including a state into the list of Special Category States.</a:t>
            </a:r>
            <a:endParaRPr lang="x-none" sz="3200" dirty="0"/>
          </a:p>
          <a:p>
            <a:pPr marL="0" indent="0">
              <a:buNone/>
            </a:pPr>
            <a:r>
              <a:rPr lang="x-none" sz="3200" dirty="0"/>
              <a:t>a. Economic and infrastructural </a:t>
            </a:r>
            <a:r>
              <a:rPr lang="en-US" sz="3200" dirty="0"/>
              <a:t>    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x-none" sz="3200" dirty="0"/>
              <a:t>backwardness.</a:t>
            </a:r>
          </a:p>
          <a:p>
            <a:pPr marL="0" indent="0">
              <a:buNone/>
            </a:pPr>
            <a:r>
              <a:rPr lang="x-none" sz="3200" dirty="0"/>
              <a:t>b. Left Wing extremism and sessessionism</a:t>
            </a:r>
          </a:p>
          <a:p>
            <a:pPr marL="0" indent="0">
              <a:buNone/>
            </a:pPr>
            <a:r>
              <a:rPr lang="x-none" sz="3200" dirty="0"/>
              <a:t>c. Hill and difficult terrain</a:t>
            </a:r>
          </a:p>
          <a:p>
            <a:pPr marL="0" indent="0">
              <a:buNone/>
            </a:pPr>
            <a:r>
              <a:rPr lang="x-none" sz="3200" dirty="0"/>
              <a:t>d. Low population density.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9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benefit did special cat. states receive?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5400754" cy="3985022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36403118"/>
              </p:ext>
            </p:extLst>
          </p:nvPr>
        </p:nvGraphicFramePr>
        <p:xfrm>
          <a:off x="2998177" y="633044"/>
          <a:ext cx="6145823" cy="594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93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1F44C1-0E1C-4571-B327-C1F9D91F3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F1F44C1-0E1C-4571-B327-C1F9D91F3A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35986B-76A3-48B5-8B8B-2CA1ADF9E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8335986B-76A3-48B5-8B8B-2CA1ADF9E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4CDF4B-9F07-4F3B-A1A4-8925DC92A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44CDF4B-9F07-4F3B-A1A4-8925DC92A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19A25C-1D9A-453D-94D4-692E7F458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B119A25C-1D9A-453D-94D4-692E7F458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F6C990-29DB-4DEE-970F-480C4A11E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FF6C990-29DB-4DEE-970F-480C4A11E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F757C2-327C-476F-BB44-8FDF9C9D1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22F757C2-327C-476F-BB44-8FDF9C9D16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01944" y="914399"/>
          <a:ext cx="2035539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Survey 2017: “RRT” Redistributive Resource Transfer?</a:t>
            </a:r>
            <a:br>
              <a:rPr lang="en-US" sz="2400" dirty="0" smtClean="0"/>
            </a:br>
            <a:r>
              <a:rPr lang="en-US" sz="2400" dirty="0" smtClean="0"/>
              <a:t>But for easier understanding I’ll use the word </a:t>
            </a:r>
            <a:r>
              <a:rPr lang="hi-IN" sz="2400" dirty="0" smtClean="0"/>
              <a:t>“madad”(मदद/सहायता)</a:t>
            </a:r>
            <a:endParaRPr lang="en-US" sz="2400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6747735" y="914400"/>
          <a:ext cx="2035539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rved Left Arrow 5"/>
          <p:cNvSpPr/>
          <p:nvPr/>
        </p:nvSpPr>
        <p:spPr>
          <a:xfrm>
            <a:off x="2642531" y="1468073"/>
            <a:ext cx="922789" cy="4018327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 rot="20836076">
            <a:off x="729488" y="5759550"/>
            <a:ext cx="1644242" cy="88923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Indirect Tax!</a:t>
            </a:r>
            <a:endParaRPr lang="en-US" sz="2800" dirty="0"/>
          </a:p>
        </p:txBody>
      </p:sp>
      <p:sp>
        <p:nvSpPr>
          <p:cNvPr id="9" name="Pentagon 8"/>
          <p:cNvSpPr/>
          <p:nvPr/>
        </p:nvSpPr>
        <p:spPr>
          <a:xfrm>
            <a:off x="3184830" y="3947995"/>
            <a:ext cx="3861921" cy="2147582"/>
          </a:xfrm>
          <a:prstGeom prst="homePlate">
            <a:avLst>
              <a:gd name="adj" fmla="val 2343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What they receive Over and “above” their contribution in </a:t>
            </a:r>
            <a:r>
              <a:rPr lang="en-US" sz="2800" dirty="0" err="1" smtClean="0"/>
              <a:t>GDP..that</a:t>
            </a:r>
            <a:r>
              <a:rPr lang="en-US" sz="2800" dirty="0" smtClean="0"/>
              <a:t> is “Redistributive Resource Transfer”</a:t>
            </a:r>
            <a:endParaRPr lang="en-US" sz="2800" dirty="0"/>
          </a:p>
        </p:txBody>
      </p:sp>
      <p:sp>
        <p:nvSpPr>
          <p:cNvPr id="10" name="Curved Left Arrow 9"/>
          <p:cNvSpPr/>
          <p:nvPr/>
        </p:nvSpPr>
        <p:spPr>
          <a:xfrm rot="11038715">
            <a:off x="6367244" y="1135099"/>
            <a:ext cx="780176" cy="2592197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 rot="5400000">
            <a:off x="7707526" y="4072110"/>
            <a:ext cx="1963024" cy="680999"/>
          </a:xfrm>
          <a:prstGeom prst="homePlate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Devolution of “Tax”</a:t>
            </a:r>
          </a:p>
          <a:p>
            <a:pPr algn="ctr"/>
            <a:r>
              <a:rPr lang="en-US" dirty="0" smtClean="0"/>
              <a:t>Grant in Aid</a:t>
            </a:r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 rot="16200000">
            <a:off x="7707526" y="1907035"/>
            <a:ext cx="1963024" cy="680999"/>
          </a:xfrm>
          <a:prstGeom prst="homePlate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Devolution of “Tax”</a:t>
            </a:r>
          </a:p>
          <a:p>
            <a:pPr algn="ctr"/>
            <a:r>
              <a:rPr lang="en-US" dirty="0" smtClean="0"/>
              <a:t>Grant in Aid</a:t>
            </a:r>
            <a:endParaRPr lang="en-US" dirty="0"/>
          </a:p>
        </p:txBody>
      </p:sp>
      <p:sp>
        <p:nvSpPr>
          <p:cNvPr id="14" name="Curved Right Arrow 13"/>
          <p:cNvSpPr/>
          <p:nvPr/>
        </p:nvSpPr>
        <p:spPr>
          <a:xfrm>
            <a:off x="6468483" y="3622757"/>
            <a:ext cx="726855" cy="2308259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-10186" y="3622758"/>
            <a:ext cx="1561795" cy="1966536"/>
          </a:xfrm>
          <a:prstGeom prst="wedgeRectCallout">
            <a:avLst>
              <a:gd name="adj1" fmla="val 13758"/>
              <a:gd name="adj2" fmla="val 70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so, subsidy to poor MINUS indirect tax paid by him = redistribution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430" y="1468073"/>
            <a:ext cx="2549512" cy="24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0827"/>
            <a:ext cx="9128707" cy="56706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RRT: redistributive resource transfer</a:t>
            </a:r>
            <a:endParaRPr lang="en-US" dirty="0"/>
          </a:p>
        </p:txBody>
      </p:sp>
      <p:sp>
        <p:nvSpPr>
          <p:cNvPr id="6" name="Up Arrow Callout 5"/>
          <p:cNvSpPr/>
          <p:nvPr/>
        </p:nvSpPr>
        <p:spPr>
          <a:xfrm>
            <a:off x="5976584" y="5359220"/>
            <a:ext cx="2973985" cy="149878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“Rich states”: GDP contribute-&gt; union tax</a:t>
            </a:r>
          </a:p>
        </p:txBody>
      </p:sp>
      <p:sp>
        <p:nvSpPr>
          <p:cNvPr id="8" name="Down Arrow Callout 7"/>
          <p:cNvSpPr/>
          <p:nvPr/>
        </p:nvSpPr>
        <p:spPr>
          <a:xfrm>
            <a:off x="578839" y="1803633"/>
            <a:ext cx="4874004" cy="654342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$$ redistributed to Poor states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667" y="604935"/>
            <a:ext cx="4613684" cy="7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2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has this RRT “aid” helped in their economic growth?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84" y="897307"/>
            <a:ext cx="8779814" cy="3977531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/>
          </p:nvPr>
        </p:nvGraphicFramePr>
        <p:xfrm>
          <a:off x="137684" y="3972656"/>
          <a:ext cx="8598876" cy="248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673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E611D4-F743-4B37-9CD8-0E5D07ACF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EE611D4-F743-4B37-9CD8-0E5D07ACF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9D9606-77B0-4063-AD9D-B6E405B2A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C29D9606-77B0-4063-AD9D-B6E405B2A3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6817C8-4401-4D91-9B82-780FB5A74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2A6817C8-4401-4D91-9B82-780FB5A744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9634FC-5182-4FC5-9E87-9173465880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019634FC-5182-4FC5-9E87-9173465880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fact, more RRT = more pathetic state of affairs = “AID curse”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0827"/>
            <a:ext cx="9128707" cy="5670641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9735152"/>
              </p:ext>
            </p:extLst>
          </p:nvPr>
        </p:nvGraphicFramePr>
        <p:xfrm>
          <a:off x="85724" y="-574676"/>
          <a:ext cx="9042983" cy="4126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/>
          <p:cNvSpPr/>
          <p:nvPr/>
        </p:nvSpPr>
        <p:spPr>
          <a:xfrm>
            <a:off x="1195754" y="5776547"/>
            <a:ext cx="7932953" cy="10814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“RRT Aid Curse”: Poor State’s </a:t>
            </a:r>
            <a:r>
              <a:rPr lang="en-US" sz="2000" dirty="0" err="1" smtClean="0"/>
              <a:t>Govts</a:t>
            </a:r>
            <a:r>
              <a:rPr lang="en-US" sz="2000" dirty="0" smtClean="0"/>
              <a:t>. not making effort to improve their economy.</a:t>
            </a:r>
          </a:p>
          <a:p>
            <a:pPr algn="ctr"/>
            <a:r>
              <a:rPr lang="en-US" sz="2000" dirty="0" smtClean="0"/>
              <a:t>e.g. </a:t>
            </a:r>
            <a:r>
              <a:rPr lang="en-US" sz="2000" dirty="0"/>
              <a:t>G</a:t>
            </a:r>
            <a:r>
              <a:rPr lang="en-US" sz="2000" dirty="0" smtClean="0"/>
              <a:t>uj / MH “Vibrant investor summit”, then why not of J&amp;K?</a:t>
            </a:r>
          </a:p>
          <a:p>
            <a:pPr algn="ctr"/>
            <a:r>
              <a:rPr lang="en-US" sz="2000" dirty="0" smtClean="0"/>
              <a:t>Guj, MP, Raj, Kerala: tourism branding campaigns- why not NE for so many yrs?</a:t>
            </a:r>
            <a:endParaRPr lang="en-US" sz="20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82504664"/>
              </p:ext>
            </p:extLst>
          </p:nvPr>
        </p:nvGraphicFramePr>
        <p:xfrm>
          <a:off x="3133725" y="2466976"/>
          <a:ext cx="5381625" cy="288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11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9F0874-6216-4A83-9C86-B32DEDCD4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A09F0874-6216-4A83-9C86-B32DEDCD4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99A6FD-9121-4946-BF9D-0692C98E1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8999A6FD-9121-4946-BF9D-0692C98E1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71357F-D57C-40F7-B2E6-901A4BA51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0871357F-D57C-40F7-B2E6-901A4BA51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DCF627-E068-4E2C-AB46-B3DDE17B2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93DCF627-E068-4E2C-AB46-B3DDE17B2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2DB0B7-F68F-4697-8E95-48A5BEA4E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1C2DB0B7-F68F-4697-8E95-48A5BEA4EC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9F5290-58B2-44D4-A8C9-9AB1575E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AE9F5290-58B2-44D4-A8C9-9AB1575EEB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4DC3D-76A1-4E8A-8485-AF7498DDC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AB54DC3D-76A1-4E8A-8485-AF7498DDC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598386-C9DF-4F68-BF58-0E15E06A2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C9598386-C9DF-4F68-BF58-0E15E06A2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4C3A6-3C26-44D1-97C2-D1EE87C00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B9C4C3A6-3C26-44D1-97C2-D1EE87C008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build="p" animBg="1"/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(1993) Economic Geographer Richard </a:t>
            </a:r>
            <a:r>
              <a:rPr lang="en-US" dirty="0" err="1"/>
              <a:t>Auty</a:t>
            </a:r>
            <a:r>
              <a:rPr lang="en-US" dirty="0"/>
              <a:t>: “Resource Curse”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2941"/>
            <a:ext cx="3838095" cy="48095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324600"/>
            <a:ext cx="3838095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#1 among OPEC output 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2" y="2121697"/>
            <a:ext cx="3194650" cy="3672011"/>
          </a:xfrm>
          <a:prstGeom prst="rect">
            <a:avLst/>
          </a:prstGeom>
        </p:spPr>
      </p:pic>
      <p:sp>
        <p:nvSpPr>
          <p:cNvPr id="7" name="Up Arrow Callout 6"/>
          <p:cNvSpPr/>
          <p:nvPr/>
        </p:nvSpPr>
        <p:spPr>
          <a:xfrm>
            <a:off x="6419850" y="609600"/>
            <a:ext cx="2524125" cy="7239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Paradox of Plenty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714" y="3185989"/>
            <a:ext cx="6590476" cy="108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3015" y="4327010"/>
            <a:ext cx="6559873" cy="1784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476" y="2368353"/>
            <a:ext cx="1153142" cy="957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714" y="1741872"/>
            <a:ext cx="6486286" cy="14229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404" y="885682"/>
            <a:ext cx="6006496" cy="537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 such &gt;50k terms in economy and geography, </a:t>
            </a:r>
          </a:p>
          <a:p>
            <a:pPr algn="ctr"/>
            <a:r>
              <a:rPr lang="en-US" dirty="0" smtClean="0"/>
              <a:t>but since survey mentioned so we’ve to prepare this.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30162" y="6040315"/>
            <a:ext cx="5213838" cy="756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Recall, </a:t>
            </a:r>
            <a:r>
              <a:rPr lang="en-US" sz="2800" smtClean="0"/>
              <a:t>our demonetization was not like this. </a:t>
            </a:r>
            <a:r>
              <a:rPr lang="en-US" sz="2800" dirty="0" smtClean="0">
                <a:hlinkClick r:id="rId9"/>
              </a:rPr>
              <a:t>Lecture link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640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364" y="2730499"/>
            <a:ext cx="3257549" cy="3987241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452440"/>
              </p:ext>
            </p:extLst>
          </p:nvPr>
        </p:nvGraphicFramePr>
        <p:xfrm>
          <a:off x="0" y="795524"/>
          <a:ext cx="8951913" cy="536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Because survey has mentioned ‘terms’…we’ve to prepare</a:t>
            </a:r>
            <a:endParaRPr lang="en-US" dirty="0"/>
          </a:p>
        </p:txBody>
      </p:sp>
      <p:sp>
        <p:nvSpPr>
          <p:cNvPr id="2" name="Curved Left Arrow 1"/>
          <p:cNvSpPr/>
          <p:nvPr/>
        </p:nvSpPr>
        <p:spPr>
          <a:xfrm>
            <a:off x="8370277" y="3182815"/>
            <a:ext cx="650631" cy="2734408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6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E03CA7-CB02-47A4-A767-ED77EFCEE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AE03CA7-CB02-47A4-A767-ED77EFCEE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51294A-2DCD-4E6B-BB4E-6CD2C98A11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0D51294A-2DCD-4E6B-BB4E-6CD2C98A11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AB19CC-9C4F-4660-8092-5089531A2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AAB19CC-9C4F-4660-8092-5089531A2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47775D-2635-41BF-9CD1-4C6C74852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E47775D-2635-41BF-9CD1-4C6C74852A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05C602-04E9-4F60-A54D-F1FABCC35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D205C602-04E9-4F60-A54D-F1FABCC358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B0454C-5411-44E0-A3E5-CFD813850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BDB0454C-5411-44E0-A3E5-CFD813850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B754FD-81D2-4E91-B63B-8DE0BE2B0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03B754FD-81D2-4E91-B63B-8DE0BE2B03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29A538-5322-4681-BDBD-A2E9D244A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A429A538-5322-4681-BDBD-A2E9D244AC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87B9E5-B3C9-46EB-84D0-FB22F0177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A087B9E5-B3C9-46EB-84D0-FB22F01773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India-2000: “Resource Curse”?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5433531" cy="552084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233988">
            <a:off x="1679099" y="5172074"/>
            <a:ext cx="990600" cy="447675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3919168">
            <a:off x="1784738" y="2101348"/>
            <a:ext cx="1119216" cy="447675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860390">
            <a:off x="4272823" y="4050063"/>
            <a:ext cx="609741" cy="447675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137586" y="0"/>
            <a:ext cx="3006414" cy="4191000"/>
            <a:chOff x="6137586" y="0"/>
            <a:chExt cx="3006414" cy="4191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1642" y="0"/>
              <a:ext cx="2302358" cy="376683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137586" y="3781425"/>
              <a:ext cx="3006414" cy="409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Per Capita Mineral Wealth..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10437" y="4352924"/>
            <a:ext cx="3933562" cy="2280822"/>
            <a:chOff x="5210437" y="4352924"/>
            <a:chExt cx="3933562" cy="228082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0438" y="4352924"/>
              <a:ext cx="3933561" cy="196344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210437" y="6224171"/>
              <a:ext cx="3933561" cy="409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Still Poverty Decline very low… </a:t>
              </a:r>
              <a:r>
                <a:rPr lang="en-US" dirty="0" smtClean="0">
                  <a:sym typeface="Wingdings" panose="05000000000000000000" pitchFamily="2" charset="2"/>
                </a:rPr>
                <a:t></a:t>
              </a:r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49" y="2365645"/>
            <a:ext cx="2549512" cy="2479922"/>
          </a:xfrm>
          <a:prstGeom prst="rect">
            <a:avLst/>
          </a:prstGeom>
        </p:spPr>
      </p:pic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73512620"/>
              </p:ext>
            </p:extLst>
          </p:nvPr>
        </p:nvGraphicFramePr>
        <p:xfrm>
          <a:off x="1943359" y="374117"/>
          <a:ext cx="5381625" cy="288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0258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Graphic spid="18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659" y="1060359"/>
            <a:ext cx="1915845" cy="1753179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640708"/>
              </p:ext>
            </p:extLst>
          </p:nvPr>
        </p:nvGraphicFramePr>
        <p:xfrm>
          <a:off x="153988" y="2347546"/>
          <a:ext cx="8797925" cy="3880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Multiple schemes + Bureaucratic machinery Empire within empires=&gt; duplication of man, material and money resources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11" y="1060359"/>
            <a:ext cx="1590927" cy="1525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132" y="1060359"/>
            <a:ext cx="1563098" cy="1576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522" y="1060359"/>
            <a:ext cx="1563098" cy="15766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34384"/>
            <a:ext cx="4990148" cy="12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8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B4A582-50F1-40DF-AC97-1A0914E93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5B4A582-50F1-40DF-AC97-1A0914E93E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0F92A-EAB8-4396-928D-EA1FE010C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B10F92A-EAB8-4396-928D-EA1FE010CB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53758A-FC05-4F73-B56C-F62A33826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0153758A-FC05-4F73-B56C-F62A338266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072824-3776-4177-8241-DE38CE53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9F072824-3776-4177-8241-DE38CE53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F55393-271F-4A94-A92D-61DC5E676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27F55393-271F-4A94-A92D-61DC5E676F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614BDC-20D7-47B2-BEE0-FA17406AC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5614BDC-20D7-47B2-BEE0-FA17406AC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269886-C8FE-4AE2-A163-93E8C54D4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C7269886-C8FE-4AE2-A163-93E8C54D4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26527D-D4D0-4254-B746-0187330AF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6526527D-D4D0-4254-B746-0187330AFF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Mock Question for </a:t>
            </a:r>
            <a:r>
              <a:rPr lang="en-US" dirty="0" smtClean="0"/>
              <a:t>Prelims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x-none" sz="3200" b="1" dirty="0"/>
              <a:t>Which of the following is an example of "Resource curse"?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x-none" sz="3200" dirty="0"/>
              <a:t>Venezuela being among top oil exporters, yet suffering from food crisis.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x-none" sz="3200" dirty="0"/>
              <a:t>Jharkhand having highest per capita mineral wealth, yet sizable population is poor.</a:t>
            </a:r>
          </a:p>
          <a:p>
            <a:pPr marL="342900" indent="-342900" fontAlgn="ctr">
              <a:buFont typeface="+mj-lt"/>
              <a:buAutoNum type="arabicPeriod"/>
            </a:pPr>
            <a:r>
              <a:rPr lang="x-none" sz="3200" dirty="0"/>
              <a:t>India having a large shale gas reserve, but unable to exploit it on account of </a:t>
            </a:r>
            <a:r>
              <a:rPr lang="en-US" sz="3200" dirty="0"/>
              <a:t>fresh-</a:t>
            </a:r>
            <a:r>
              <a:rPr lang="x-none" sz="3200" dirty="0"/>
              <a:t>water scarcity.</a:t>
            </a:r>
          </a:p>
          <a:p>
            <a:pPr marL="0" indent="0">
              <a:buNone/>
            </a:pPr>
            <a:r>
              <a:rPr lang="x-none" sz="3200" dirty="0"/>
              <a:t> </a:t>
            </a:r>
          </a:p>
          <a:p>
            <a:pPr marL="0" indent="0">
              <a:buNone/>
            </a:pPr>
            <a:r>
              <a:rPr lang="en-US" sz="3200" b="1" dirty="0"/>
              <a:t>Answer Choices</a:t>
            </a:r>
          </a:p>
          <a:p>
            <a:r>
              <a:rPr lang="en-US" sz="3200" dirty="0"/>
              <a:t>a) Only 1 and 2 		(b) Only 2 and 3 </a:t>
            </a:r>
          </a:p>
          <a:p>
            <a:r>
              <a:rPr lang="en-US" sz="3200" dirty="0"/>
              <a:t>c) Only 1 and 3 		(d) only 3</a:t>
            </a:r>
            <a:endParaRPr lang="x-non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3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0" y="2628900"/>
            <a:ext cx="8067675" cy="3746196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8759113"/>
              </p:ext>
            </p:extLst>
          </p:nvPr>
        </p:nvGraphicFramePr>
        <p:xfrm>
          <a:off x="173037" y="431800"/>
          <a:ext cx="8797925" cy="247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 of Ch.13: “Bounties (</a:t>
            </a:r>
            <a:r>
              <a:rPr lang="hi-IN" dirty="0" smtClean="0"/>
              <a:t>मुफ्त का माल)</a:t>
            </a:r>
            <a:r>
              <a:rPr lang="en-US" dirty="0" smtClean="0"/>
              <a:t> create Pathologies”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17065772"/>
              </p:ext>
            </p:extLst>
          </p:nvPr>
        </p:nvGraphicFramePr>
        <p:xfrm>
          <a:off x="-1" y="24701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Pentagon 5"/>
          <p:cNvSpPr/>
          <p:nvPr/>
        </p:nvSpPr>
        <p:spPr>
          <a:xfrm>
            <a:off x="6059485" y="4651071"/>
            <a:ext cx="3171825" cy="1724025"/>
          </a:xfrm>
          <a:prstGeom prst="homePlate">
            <a:avLst>
              <a:gd name="adj" fmla="val 2624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Separate Permanent Fund from Mining (SC on Goa Iron Ore), even Texas and others have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2329962" y="6375096"/>
            <a:ext cx="6814038" cy="4829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Anyways, that’s the story better left for mains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91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B49379-6E8E-434A-AE01-C75AF5C7CD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3B49379-6E8E-434A-AE01-C75AF5C7CD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C01ECC-447E-4CE6-B3FB-96EB03C0D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FC01ECC-447E-4CE6-B3FB-96EB03C0DB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2F3C7F-CC9E-47CD-9DBA-48CF182918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72F3C7F-CC9E-47CD-9DBA-48CF182918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74D5A0-73F3-43D5-9BD4-46910F9D71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B74D5A0-73F3-43D5-9BD4-46910F9D71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CA6053-6FA9-4B2D-8A4E-BE926810D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5CCA6053-6FA9-4B2D-8A4E-BE926810D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0E8141-CE59-4C19-B59A-F092131F6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2A0E8141-CE59-4C19-B59A-F092131F63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FE7B58-899F-4678-8431-53B7B971C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7DFE7B58-899F-4678-8431-53B7B971C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FC7168-F61F-4D8F-A229-7283B145B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B1FC7168-F61F-4D8F-A229-7283B145B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5" grpId="0">
        <p:bldSub>
          <a:bldDgm bld="one"/>
        </p:bldSub>
      </p:bldGraphic>
      <p:bldP spid="6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889000"/>
            <a:ext cx="8985738" cy="5080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BES172: Survey Chapters related to Subsidies, Grants, and Planning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10" y="1643838"/>
            <a:ext cx="4990148" cy="125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664" y="3148813"/>
            <a:ext cx="5009257" cy="1147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42311"/>
            <a:ext cx="4990148" cy="11804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9715" y="5969000"/>
            <a:ext cx="7904285" cy="889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as such, these chapters written with Mains flavor but need to have an overview, for Prelims: assertion-reasoning, cause-consequence, definition</a:t>
            </a:r>
            <a:r>
              <a:rPr lang="en-US" sz="2000" dirty="0"/>
              <a:t> </a:t>
            </a:r>
            <a:r>
              <a:rPr lang="en-US" sz="2000" dirty="0" smtClean="0"/>
              <a:t>type MCQs.</a:t>
            </a:r>
            <a:endParaRPr lang="en-US" sz="2000" dirty="0"/>
          </a:p>
        </p:txBody>
      </p:sp>
      <p:sp>
        <p:nvSpPr>
          <p:cNvPr id="9" name="Pentagon 8"/>
          <p:cNvSpPr/>
          <p:nvPr/>
        </p:nvSpPr>
        <p:spPr>
          <a:xfrm>
            <a:off x="940777" y="4049142"/>
            <a:ext cx="4337458" cy="418367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 pages: 10 slides (self study for Mains)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last year </a:t>
            </a:r>
            <a:r>
              <a:rPr lang="en-US" dirty="0" smtClean="0"/>
              <a:t>survey: “</a:t>
            </a:r>
            <a:r>
              <a:rPr lang="en-US" dirty="0" smtClean="0">
                <a:hlinkClick r:id="rId3"/>
              </a:rPr>
              <a:t>Fiscal capacity: self study for Mains</a:t>
            </a:r>
            <a:r>
              <a:rPr lang="en-US" dirty="0" smtClean="0"/>
              <a:t>”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5523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149" y="3428521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8540"/>
            <a:ext cx="9396226" cy="55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last year survey: “</a:t>
            </a:r>
            <a:r>
              <a:rPr lang="en-US" dirty="0">
                <a:hlinkClick r:id="rId3"/>
              </a:rPr>
              <a:t>Fiscal capacity: self study for Mains</a:t>
            </a:r>
            <a:r>
              <a:rPr lang="en-US" dirty="0"/>
              <a:t>” </a:t>
            </a:r>
          </a:p>
        </p:txBody>
      </p:sp>
      <p:pic>
        <p:nvPicPr>
          <p:cNvPr id="3" name="Content Placeholder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95523"/>
            <a:ext cx="6863762" cy="39083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67354" y="4611231"/>
            <a:ext cx="6576646" cy="224676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States first roll-out public services, then begin taxations to gain legitimacy.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US-UK forced to raise fiscal capacity during Wars, Economic-Depression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India not gone through this path</a:t>
            </a:r>
          </a:p>
        </p:txBody>
      </p:sp>
    </p:spTree>
    <p:extLst>
      <p:ext uri="{BB962C8B-B14F-4D97-AF65-F5344CB8AC3E}">
        <p14:creationId xmlns:p14="http://schemas.microsoft.com/office/powerpoint/2010/main" val="65362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survey, again: USA: Post Independence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095" y="795523"/>
            <a:ext cx="8815905" cy="54626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712177"/>
            <a:ext cx="3851031" cy="59523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Voting </a:t>
            </a:r>
            <a:r>
              <a:rPr lang="en-US" sz="2800" dirty="0"/>
              <a:t>rights narrow: women, minorities not </a:t>
            </a:r>
            <a:r>
              <a:rPr lang="en-US" sz="2800" dirty="0" smtClean="0"/>
              <a:t>allowed, </a:t>
            </a:r>
            <a:r>
              <a:rPr lang="en-US" sz="2800" dirty="0" smtClean="0">
                <a:solidFill>
                  <a:srgbClr val="FFC000"/>
                </a:solidFill>
              </a:rPr>
              <a:t>initially</a:t>
            </a:r>
            <a:r>
              <a:rPr lang="en-US" sz="2800" dirty="0" smtClean="0"/>
              <a:t>.</a:t>
            </a:r>
            <a:endParaRPr lang="en-US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Voting rights with Plantation owners, Oil Tycoon, Gold Miners, Rail Road Company </a:t>
            </a:r>
            <a:r>
              <a:rPr lang="en-US" sz="2800" dirty="0" smtClean="0"/>
              <a:t>owners etc.</a:t>
            </a:r>
            <a:endParaRPr lang="en-US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Economic </a:t>
            </a:r>
            <a:r>
              <a:rPr lang="en-US" sz="2800" dirty="0">
                <a:solidFill>
                  <a:srgbClr val="FF0000"/>
                </a:solidFill>
              </a:rPr>
              <a:t>Vision</a:t>
            </a:r>
            <a:r>
              <a:rPr lang="en-US" sz="2800" dirty="0"/>
              <a:t>: “Free market”, Pro-</a:t>
            </a:r>
            <a:r>
              <a:rPr lang="en-US" sz="2800" dirty="0" err="1"/>
              <a:t>Capitalism..flag</a:t>
            </a:r>
            <a:r>
              <a:rPr lang="en-US" sz="2800" dirty="0"/>
              <a:t>-bearer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233" y="4267992"/>
            <a:ext cx="2549512" cy="247992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14588868"/>
              </p:ext>
            </p:extLst>
          </p:nvPr>
        </p:nvGraphicFramePr>
        <p:xfrm>
          <a:off x="2813538" y="1085668"/>
          <a:ext cx="6515100" cy="5662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591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DA96F6-118B-4197-A44D-B77862DBA8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45DA96F6-118B-4197-A44D-B77862DBA8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D763DF-1754-4F21-8D1F-BB755DB62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86D763DF-1754-4F21-8D1F-BB755DB62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1FA7AD-1FBC-4E1F-B088-855C0DFE1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E01FA7AD-1FBC-4E1F-B088-855C0DFE1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BE0ABE-2514-47AB-BD09-4632D6A8B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22BE0ABE-2514-47AB-BD09-4632D6A8B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511FA8-E946-4156-A599-DC4A53D24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42511FA8-E946-4156-A599-DC4A53D243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D54CEC-D5E7-4FF0-87F0-C95A09A5F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64D54CEC-D5E7-4FF0-87F0-C95A09A5F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57FFDB-B5FD-4149-8176-466947280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5E57FFDB-B5FD-4149-8176-466947280A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027C7E-6998-4B2C-A273-3914710A7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40027C7E-6998-4B2C-A273-3914710A7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5A9B0E-9CC9-4C94-92D8-3B33A1193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A25A9B0E-9CC9-4C94-92D8-3B33A1193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Graphic spid="5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131"/>
            <a:ext cx="9144000" cy="716392"/>
          </a:xfrm>
        </p:spPr>
        <p:txBody>
          <a:bodyPr>
            <a:noAutofit/>
          </a:bodyPr>
          <a:lstStyle/>
          <a:p>
            <a:r>
              <a:rPr lang="en-US" sz="2400" dirty="0"/>
              <a:t>Post </a:t>
            </a:r>
            <a:r>
              <a:rPr lang="en-US" sz="2400" dirty="0" smtClean="0"/>
              <a:t>Independence: East Asian Economies : followed “Washington Consensus” from 80s and 90s.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5266592" cy="61950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21468" y="896815"/>
            <a:ext cx="4422531" cy="58510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China</a:t>
            </a:r>
            <a:r>
              <a:rPr lang="en-US" sz="2800" dirty="0"/>
              <a:t> </a:t>
            </a:r>
            <a:r>
              <a:rPr lang="en-US" sz="2800" dirty="0" smtClean="0"/>
              <a:t>: One Party Communist Rule, but Deng Xiaoping [80s: VAT, FDI]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Indonesia</a:t>
            </a:r>
            <a:r>
              <a:rPr lang="en-US" sz="2800" dirty="0"/>
              <a:t>: individual dictatorship [Sukarno</a:t>
            </a:r>
            <a:r>
              <a:rPr lang="en-US" sz="2800" dirty="0" smtClean="0"/>
              <a:t>]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Singapore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FFC000"/>
                </a:solidFill>
              </a:rPr>
              <a:t>Thailand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FFC000"/>
                </a:solidFill>
              </a:rPr>
              <a:t>Taiwan</a:t>
            </a:r>
            <a:r>
              <a:rPr lang="en-US" sz="2800" dirty="0"/>
              <a:t> </a:t>
            </a:r>
            <a:r>
              <a:rPr lang="en-US" sz="2800" dirty="0" smtClean="0"/>
              <a:t>:De jure Democracy but de </a:t>
            </a:r>
            <a:r>
              <a:rPr lang="en-US" sz="2800" dirty="0"/>
              <a:t>facto </a:t>
            </a:r>
            <a:r>
              <a:rPr lang="en-US" sz="2800" dirty="0" smtClean="0"/>
              <a:t>Authoritarianism: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Voting rights: absent or “de-jure”.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Enforce plans &amp; policies without opposition </a:t>
            </a:r>
            <a:r>
              <a:rPr lang="en-US" sz="2800" i="1" dirty="0" smtClean="0"/>
              <a:t>(or local </a:t>
            </a:r>
            <a:r>
              <a:rPr lang="en-US" sz="2800" i="1" dirty="0" err="1" smtClean="0"/>
              <a:t>theHindu’s</a:t>
            </a:r>
            <a:r>
              <a:rPr lang="en-US" sz="2800" i="1" dirty="0" smtClean="0"/>
              <a:t> criticism).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71081"/>
            <a:ext cx="4572000" cy="3429000"/>
            <a:chOff x="0" y="1511915"/>
            <a:chExt cx="4572000" cy="3429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511915"/>
              <a:ext cx="4572000" cy="3429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13" y="2593731"/>
              <a:ext cx="1341057" cy="1141396"/>
            </a:xfrm>
            <a:prstGeom prst="rect">
              <a:avLst/>
            </a:prstGeom>
          </p:spPr>
        </p:pic>
      </p:grpSp>
      <p:sp>
        <p:nvSpPr>
          <p:cNvPr id="15" name="Rectangular Callout 14"/>
          <p:cNvSpPr/>
          <p:nvPr/>
        </p:nvSpPr>
        <p:spPr>
          <a:xfrm>
            <a:off x="70338" y="4100081"/>
            <a:ext cx="4415532" cy="2555696"/>
          </a:xfrm>
          <a:prstGeom prst="wedgeRectCallout">
            <a:avLst>
              <a:gd name="adj1" fmla="val 28151"/>
              <a:gd name="adj2" fmla="val -6960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countries  didn't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adopt democracy, yet their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Pokémons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evolved.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 is like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“Pikachu”,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it's not evolving into "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Raichu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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468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185" y="807224"/>
            <a:ext cx="5810815" cy="5901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Independence, India adopted Democracy BUT…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71081"/>
            <a:ext cx="4572000" cy="3429000"/>
            <a:chOff x="0" y="1511915"/>
            <a:chExt cx="4572000" cy="3429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511915"/>
              <a:ext cx="4572000" cy="3429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13" y="2593731"/>
              <a:ext cx="1341057" cy="1141396"/>
            </a:xfrm>
            <a:prstGeom prst="rect">
              <a:avLst/>
            </a:prstGeom>
          </p:spPr>
        </p:pic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19494019"/>
              </p:ext>
            </p:extLst>
          </p:nvPr>
        </p:nvGraphicFramePr>
        <p:xfrm>
          <a:off x="0" y="3059722"/>
          <a:ext cx="4396154" cy="364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7"/>
          <p:cNvSpPr/>
          <p:nvPr/>
        </p:nvSpPr>
        <p:spPr>
          <a:xfrm>
            <a:off x="4691827" y="2321169"/>
            <a:ext cx="4360985" cy="440427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Precocious (Premature)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Fiscal Capacity, Tax Base ..not much.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Voting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rights to all = have to appease all.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So, middle class either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“Free rider” (PDS) or “EXIT” (to private schools, from tax net)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176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D45630-8CE6-4DB4-BCD2-10F3812FF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6D45630-8CE6-4DB4-BCD2-10F3812FF5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E32742-23DF-4698-8A87-2DE98168E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E0E32742-23DF-4698-8A87-2DE98168E8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7F3DEA-38B1-4E6C-81F7-5FBA75D71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D97F3DEA-38B1-4E6C-81F7-5FBA75D71B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DBAA85-0361-408C-9154-1D48E4B1F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91DBAA85-0361-408C-9154-1D48E4B1F2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B374A7-6F0A-4718-A9C1-90CE7DDD7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EB374A7-6F0A-4718-A9C1-90CE7DDD7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6" grpId="0">
        <p:bldSub>
          <a:bldDgm bld="one"/>
        </p:bldSub>
      </p:bldGraphic>
      <p:bldP spid="8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669" y="795523"/>
            <a:ext cx="2659351" cy="3555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6020" y="795523"/>
            <a:ext cx="2716513" cy="35554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972" y="795524"/>
            <a:ext cx="2596912" cy="3650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Free India was Poor India (Per Capita GDP $617) hence..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0677" y="4160809"/>
            <a:ext cx="8669215" cy="2160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/>
              <a:t>movie plots and </a:t>
            </a:r>
            <a:r>
              <a:rPr lang="en-US" sz="3600" u="sng" dirty="0"/>
              <a:t>Voters’ opinions </a:t>
            </a:r>
            <a:r>
              <a:rPr lang="en-US" sz="3600" u="sng" dirty="0" smtClean="0"/>
              <a:t>:</a:t>
            </a:r>
          </a:p>
          <a:p>
            <a:pPr algn="ctr"/>
            <a:r>
              <a:rPr lang="en-US" sz="3600" dirty="0" smtClean="0"/>
              <a:t>Industrialist = Evil</a:t>
            </a:r>
          </a:p>
          <a:p>
            <a:pPr algn="ctr"/>
            <a:r>
              <a:rPr lang="en-US" sz="3600" dirty="0" smtClean="0"/>
              <a:t>Poor= Honest</a:t>
            </a:r>
          </a:p>
          <a:p>
            <a:pPr algn="ctr"/>
            <a:r>
              <a:rPr lang="en-US" sz="3600" dirty="0" smtClean="0"/>
              <a:t>And since we gave voting rights to all. therefore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69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56229"/>
            <a:ext cx="1657610" cy="2216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610" y="4656229"/>
            <a:ext cx="1693240" cy="2216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0850" y="4656229"/>
            <a:ext cx="1618691" cy="2275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56627" cy="53071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03680" y="373494"/>
            <a:ext cx="3771900" cy="2702104"/>
            <a:chOff x="0" y="1511915"/>
            <a:chExt cx="4572000" cy="3429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511915"/>
              <a:ext cx="4572000" cy="3429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13" y="2593731"/>
              <a:ext cx="1341057" cy="1141396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31886" y="373494"/>
            <a:ext cx="7464670" cy="1116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Indian “State” also has </a:t>
            </a:r>
            <a:r>
              <a:rPr lang="en-US" sz="2800" dirty="0"/>
              <a:t>“</a:t>
            </a:r>
            <a:r>
              <a:rPr lang="en-US" sz="2800" dirty="0" smtClean="0"/>
              <a:t>Ambivalence” </a:t>
            </a:r>
            <a:r>
              <a:rPr lang="en-US" sz="2800" dirty="0"/>
              <a:t>[Mixed </a:t>
            </a:r>
            <a:r>
              <a:rPr lang="en-US" sz="2800" dirty="0" smtClean="0"/>
              <a:t>feelings] about private sector, profitability and property rights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969" y="4973391"/>
            <a:ext cx="2720658" cy="2176526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3350850" y="5037992"/>
            <a:ext cx="3718165" cy="1820008"/>
          </a:xfrm>
          <a:prstGeom prst="homePlate">
            <a:avLst>
              <a:gd name="adj" fmla="val 28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Indian people have ‘anti-private sector sentiment, even with so much private sector led growth and </a:t>
            </a:r>
            <a:r>
              <a:rPr lang="en-US" sz="2400" dirty="0" err="1" smtClean="0"/>
              <a:t>muft</a:t>
            </a:r>
            <a:r>
              <a:rPr lang="en-US" sz="2400" dirty="0" smtClean="0"/>
              <a:t> </a:t>
            </a:r>
            <a:r>
              <a:rPr lang="en-US" sz="2400" dirty="0" err="1" smtClean="0"/>
              <a:t>ka</a:t>
            </a:r>
            <a:r>
              <a:rPr lang="en-US" sz="2400" dirty="0" smtClean="0"/>
              <a:t> 4g  </a:t>
            </a:r>
            <a:r>
              <a:rPr lang="en-US" sz="2400" dirty="0" smtClean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3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449663"/>
              </p:ext>
            </p:extLst>
          </p:nvPr>
        </p:nvGraphicFramePr>
        <p:xfrm>
          <a:off x="173037" y="624255"/>
          <a:ext cx="8797925" cy="2409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Budget 2017: </a:t>
            </a:r>
            <a:r>
              <a:rPr lang="en-US" dirty="0"/>
              <a:t>Announced Output-Outcome Framework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606" y="2708245"/>
            <a:ext cx="8606356" cy="3446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312" y="5539772"/>
            <a:ext cx="6464219" cy="1397029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 rot="18639973">
            <a:off x="2684057" y="2453147"/>
            <a:ext cx="2826437" cy="21824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7567307">
            <a:off x="3748797" y="2795965"/>
            <a:ext cx="2028372" cy="21824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4236108">
            <a:off x="5259553" y="3059950"/>
            <a:ext cx="1637128" cy="2165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01503C-BC09-4EC5-8ACC-E6D42AD7D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D01503C-BC09-4EC5-8ACC-E6D42AD7D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61AF63-F6DB-4F96-BCC0-E153AF6072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961AF63-F6DB-4F96-BCC0-E153AF6072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F2B611-73D9-4C88-BF8E-BAACF4D15D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F1F2B611-73D9-4C88-BF8E-BAACF4D15D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F4931B-C1E2-4B94-BF7C-4E11E8C34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E2F4931B-C1E2-4B94-BF7C-4E11E8C34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2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72099" y="2562778"/>
            <a:ext cx="3771900" cy="2702104"/>
            <a:chOff x="0" y="1511915"/>
            <a:chExt cx="4572000" cy="3429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511915"/>
              <a:ext cx="4572000" cy="3429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13" y="2593731"/>
              <a:ext cx="1341057" cy="1141396"/>
            </a:xfrm>
            <a:prstGeom prst="rect">
              <a:avLst/>
            </a:prstGeom>
          </p:spPr>
        </p:pic>
      </p:grp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2658460"/>
              </p:ext>
            </p:extLst>
          </p:nvPr>
        </p:nvGraphicFramePr>
        <p:xfrm>
          <a:off x="153989" y="914400"/>
          <a:ext cx="4945550" cy="570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India was Poor India (Per Capita GDP $617) hence..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485366"/>
              </p:ext>
            </p:extLst>
          </p:nvPr>
        </p:nvGraphicFramePr>
        <p:xfrm>
          <a:off x="5496657" y="659424"/>
          <a:ext cx="3522785" cy="2171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5099539" y="5055577"/>
            <a:ext cx="3993172" cy="1802423"/>
          </a:xfrm>
          <a:prstGeom prst="wedgeRectCallout">
            <a:avLst>
              <a:gd name="adj1" fmla="val 24645"/>
              <a:gd name="adj2" fmla="val -63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Demonetization, attempt to ‘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redistribute’..but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other vision also required, else “EXIT”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05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7A053D-0786-4BE7-A264-C1C33F5A9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B7A053D-0786-4BE7-A264-C1C33F5A9A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DBA202-11F1-4164-95DE-45D17447B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ADBA202-11F1-4164-95DE-45D17447B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A81E48-1E40-4A2E-BC48-9652663074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1A81E48-1E40-4A2E-BC48-9652663074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F6ACFC-21F3-4963-95A7-027DE6436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0F6ACFC-21F3-4963-95A7-027DE64366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AB7881-B229-4622-8B30-FD3B366DA6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E5AB7881-B229-4622-8B30-FD3B366DA6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880AAB-227B-4F23-9375-82874D83E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BF880AAB-227B-4F23-9375-82874D83E7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AAD4D0-DA92-42B8-A3EE-46C1F263B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4BAAD4D0-DA92-42B8-A3EE-46C1F263B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5" grpId="0">
        <p:bldSub>
          <a:bldDgm bld="one"/>
        </p:bldSub>
      </p:bldGraphic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48654" y="2655677"/>
            <a:ext cx="3771900" cy="2702104"/>
            <a:chOff x="0" y="1511915"/>
            <a:chExt cx="4572000" cy="3429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511915"/>
              <a:ext cx="4572000" cy="3429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13" y="2593731"/>
              <a:ext cx="1341057" cy="1141396"/>
            </a:xfrm>
            <a:prstGeom prst="rect">
              <a:avLst/>
            </a:prstGeom>
          </p:spPr>
        </p:pic>
      </p:grp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956155056"/>
              </p:ext>
            </p:extLst>
          </p:nvPr>
        </p:nvGraphicFramePr>
        <p:xfrm>
          <a:off x="5473212" y="752323"/>
          <a:ext cx="3522785" cy="2171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284304"/>
              </p:ext>
            </p:extLst>
          </p:nvPr>
        </p:nvGraphicFramePr>
        <p:xfrm>
          <a:off x="153989" y="914400"/>
          <a:ext cx="4945550" cy="570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India was Poor India (Per Capita GDP $617) hence..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29893948"/>
              </p:ext>
            </p:extLst>
          </p:nvPr>
        </p:nvGraphicFramePr>
        <p:xfrm>
          <a:off x="5526712" y="4861478"/>
          <a:ext cx="3522785" cy="197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4695833" y="2960444"/>
            <a:ext cx="2998177" cy="1046285"/>
          </a:xfrm>
          <a:prstGeom prst="wedgeRectCallout">
            <a:avLst>
              <a:gd name="adj1" fmla="val 62158"/>
              <a:gd name="adj2" fmla="val 5073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Demonetization, attempt to ‘redistribute’..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other vision also required.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019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7A053D-0786-4BE7-A264-C1C33F5A9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B7A053D-0786-4BE7-A264-C1C33F5A9A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DBA202-11F1-4164-95DE-45D17447B0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ADBA202-11F1-4164-95DE-45D17447B0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2C923D-3035-4400-9AC5-F7BA84BD5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B2C923D-3035-4400-9AC5-F7BA84BD5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09687A-AAFD-438C-9619-5BCC80F1F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D09687A-AAFD-438C-9619-5BCC80F1F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But India’s not a bogus country, we’re now “normal” emerging market Economy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144000" cy="501902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62143865"/>
              </p:ext>
            </p:extLst>
          </p:nvPr>
        </p:nvGraphicFramePr>
        <p:xfrm>
          <a:off x="2822331" y="286423"/>
          <a:ext cx="3253154" cy="452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564" y="3294949"/>
            <a:ext cx="4582436" cy="3211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94949"/>
            <a:ext cx="4211515" cy="32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DA96F6-118B-4197-A44D-B77862DBA8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5DA96F6-118B-4197-A44D-B77862DBA8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BE0ABE-2514-47AB-BD09-4632D6A8B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22BE0ABE-2514-47AB-BD09-4632D6A8B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511FA8-E946-4156-A599-DC4A53D24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42511FA8-E946-4156-A599-DC4A53D243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D54CEC-D5E7-4FF0-87F0-C95A09A5F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64D54CEC-D5E7-4FF0-87F0-C95A09A5F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57FFDB-B5FD-4149-8176-466947280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E57FFDB-B5FD-4149-8176-466947280A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027C7E-6998-4B2C-A273-3914710A7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40027C7E-6998-4B2C-A273-3914710A7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5A9B0E-9CC9-4C94-92D8-3B33A1193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A25A9B0E-9CC9-4C94-92D8-3B33A1193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753" y="624253"/>
            <a:ext cx="5148247" cy="6577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Commission vs NITI </a:t>
            </a:r>
            <a:r>
              <a:rPr lang="en-US" dirty="0" err="1" smtClean="0"/>
              <a:t>Ayog</a:t>
            </a:r>
            <a:r>
              <a:rPr lang="en-US" dirty="0" smtClean="0"/>
              <a:t> (</a:t>
            </a:r>
            <a:r>
              <a:rPr lang="en-US" dirty="0" smtClean="0">
                <a:hlinkClick r:id="rId4"/>
              </a:rPr>
              <a:t>SELF STUDY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795523"/>
            <a:ext cx="6021132" cy="5844040"/>
            <a:chOff x="0" y="795523"/>
            <a:chExt cx="6021132" cy="58440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95523"/>
              <a:ext cx="6021132" cy="58440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9130" y="4607170"/>
              <a:ext cx="1222131" cy="16089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CEO Amitabh Kant (IAS)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825376" y="3418606"/>
              <a:ext cx="1012715" cy="3357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Textile 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86100" y="3913187"/>
              <a:ext cx="1380841" cy="4939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Prof. Ramesh Chand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911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3343" y="2625651"/>
            <a:ext cx="4292600" cy="1658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0817" y="830067"/>
            <a:ext cx="4285126" cy="1795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 study, IYB Ch. 3 “Polity”-&gt; List of Ministries, Department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3966250"/>
            <a:ext cx="2145543" cy="2926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0067"/>
            <a:ext cx="4863343" cy="2200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11056"/>
            <a:ext cx="4842456" cy="21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Mock Question for </a:t>
            </a:r>
            <a:r>
              <a:rPr lang="en-US" dirty="0" smtClean="0"/>
              <a:t>Prelims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x-none" sz="2800" b="1" dirty="0"/>
              <a:t>Which of the following pairs are incorrectly matched?</a:t>
            </a:r>
            <a:endParaRPr lang="x-none" sz="2800" dirty="0"/>
          </a:p>
          <a:p>
            <a:pPr marL="742950" indent="-742950">
              <a:buFont typeface="+mj-lt"/>
              <a:buAutoNum type="arabicPeriod"/>
            </a:pPr>
            <a:r>
              <a:rPr lang="x-none" sz="2800" dirty="0"/>
              <a:t>Department of official language: ministry of communication </a:t>
            </a:r>
          </a:p>
          <a:p>
            <a:pPr marL="742950" indent="-742950">
              <a:buFont typeface="+mj-lt"/>
              <a:buAutoNum type="arabicPeriod"/>
            </a:pPr>
            <a:r>
              <a:rPr lang="x-none" sz="2800" dirty="0"/>
              <a:t>Department of border management: ministry of defense</a:t>
            </a:r>
          </a:p>
          <a:p>
            <a:pPr marL="742950" indent="-742950">
              <a:buFont typeface="+mj-lt"/>
              <a:buAutoNum type="arabicPeriod"/>
            </a:pPr>
            <a:r>
              <a:rPr lang="x-none" sz="2800" dirty="0"/>
              <a:t>Department of pharmaceuticals: ministry of chemical</a:t>
            </a:r>
            <a:endParaRPr lang="en-US" sz="2800" dirty="0"/>
          </a:p>
          <a:p>
            <a:endParaRPr lang="x-none" sz="2800" dirty="0"/>
          </a:p>
          <a:p>
            <a:pPr marL="0" indent="0">
              <a:buNone/>
            </a:pPr>
            <a:r>
              <a:rPr lang="en-US" sz="2800" b="1" dirty="0">
                <a:latin typeface="Franklin Gothic Demi" panose="020B0703020102020204" pitchFamily="34" charset="0"/>
              </a:rPr>
              <a:t>Answer Choices</a:t>
            </a:r>
          </a:p>
          <a:p>
            <a:r>
              <a:rPr lang="en-US" sz="2800" dirty="0">
                <a:latin typeface="Franklin Gothic Demi" panose="020B0703020102020204" pitchFamily="34" charset="0"/>
              </a:rPr>
              <a:t>a) Only 1 and 2 		(b) Only 2 and 3 </a:t>
            </a:r>
          </a:p>
          <a:p>
            <a:r>
              <a:rPr lang="en-US" sz="2800" dirty="0">
                <a:latin typeface="Franklin Gothic Demi" panose="020B0703020102020204" pitchFamily="34" charset="0"/>
              </a:rPr>
              <a:t>c) Only 1 and 3 		(d) None of them</a:t>
            </a:r>
            <a:endParaRPr lang="x-none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1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5452" y="682991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3 year agenda (April 2017 launched for “INPUTs”)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4977" y="5433646"/>
            <a:ext cx="8598877" cy="562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12th FY ended on 31</a:t>
            </a:r>
            <a:r>
              <a:rPr lang="en-US" sz="3600" baseline="30000" dirty="0" smtClean="0"/>
              <a:t>st</a:t>
            </a:r>
            <a:r>
              <a:rPr lang="en-US" sz="3600" dirty="0" smtClean="0"/>
              <a:t> March 2017.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31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FC61B2-3F37-4915-BB91-691D289A6C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5FC61B2-3F37-4915-BB91-691D289A6C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EDE24D-7A37-445E-87CD-66C53CBC3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4EDE24D-7A37-445E-87CD-66C53CBC3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30D208-DB48-4942-80CF-913048B8E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C30D208-DB48-4942-80CF-913048B8E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B141B-F926-49EE-96B0-73C13E45D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37B141B-F926-49EE-96B0-73C13E45D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9DD7DB-0FB8-42C3-82A5-B875AA4D0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C9DD7DB-0FB8-42C3-82A5-B875AA4D05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D3B4FC-05A8-4FB4-9528-342F28AF9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A8D3B4FC-05A8-4FB4-9528-342F28AF90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56385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years Action “DRAFT” AGENDA (Will study for Mains later)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141" y="5232894"/>
            <a:ext cx="1670906" cy="14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714"/>
            <a:ext cx="5714286" cy="5714286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/>
        </p:nvGraphicFramePr>
        <p:xfrm>
          <a:off x="5714286" y="1143714"/>
          <a:ext cx="3261947" cy="5714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2017: TEC Agenda…&lt;can ask in lower exams&gt;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F45E2D-58F8-45E2-A991-D7CBDE471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0F45E2D-58F8-45E2-A991-D7CBDE4717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6AD701-3A75-482D-B8EB-2230E3EFE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7B6AD701-3A75-482D-B8EB-2230E3EFE9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FDCCB9-24D5-48B4-B4DC-B3F5BB0B7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AAFDCCB9-24D5-48B4-B4DC-B3F5BB0B7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F9CE71A-187C-48FB-B65D-5A90B24829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8F9CE71A-187C-48FB-B65D-5A90B24829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C8B5C0-F74C-42C8-AAED-80BA366E4F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E5C8B5C0-F74C-42C8-AAED-80BA366E4F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84101-BDD7-458A-9244-49F3026755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0A684101-BDD7-458A-9244-49F3026755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889000"/>
            <a:ext cx="8985738" cy="5080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BES172: Survey Chapters related to Subsidies, Grants, and Planning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10" y="1643838"/>
            <a:ext cx="4990148" cy="125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664" y="3148813"/>
            <a:ext cx="5009257" cy="1147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42311"/>
            <a:ext cx="4990148" cy="11804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9715" y="5969000"/>
            <a:ext cx="7904285" cy="889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as such, these chapters written with Mains flavor but need to have an overview, for Prelims: assertion-reasoning, cause-consequence, definition</a:t>
            </a:r>
            <a:r>
              <a:rPr lang="en-US" sz="2000" dirty="0"/>
              <a:t> </a:t>
            </a:r>
            <a:r>
              <a:rPr lang="en-US" sz="2000" dirty="0" smtClean="0"/>
              <a:t>type MCQs.</a:t>
            </a:r>
            <a:endParaRPr lang="en-US" sz="2000" dirty="0"/>
          </a:p>
        </p:txBody>
      </p:sp>
      <p:sp>
        <p:nvSpPr>
          <p:cNvPr id="10" name="Pentagon 9"/>
          <p:cNvSpPr/>
          <p:nvPr/>
        </p:nvSpPr>
        <p:spPr>
          <a:xfrm>
            <a:off x="854399" y="5550632"/>
            <a:ext cx="4337458" cy="418367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 pages: ~15 slides (self study for Mains)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2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“Output Outcome framework document” which was submitted with budget 2017, contains which of the following data: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b="1" dirty="0"/>
              <a:t>Outlay of the amount allotted in a scheme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b="1" dirty="0"/>
              <a:t>Output in qualitative terms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b="1" dirty="0"/>
              <a:t>Outcome in quantitative terms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b="1" dirty="0"/>
              <a:t>All of above.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11096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3" y="-227932"/>
            <a:ext cx="5536734" cy="685644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381538" y="1702965"/>
            <a:ext cx="1635853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5 lakh cr.</a:t>
            </a:r>
            <a:endParaRPr 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4957893" y="2860646"/>
            <a:ext cx="1635853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 lakh cr.</a:t>
            </a: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>
            <a:off x="4882392" y="3700862"/>
            <a:ext cx="1904302" cy="1157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2.72 lakh cr.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5113089" y="4438435"/>
            <a:ext cx="1904302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1.8 lakh cr.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4525860" y="5647108"/>
            <a:ext cx="1904302" cy="1157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1.5 lakh cr.</a:t>
            </a:r>
            <a:endParaRPr lang="en-US" sz="2400" dirty="0"/>
          </a:p>
        </p:txBody>
      </p:sp>
      <p:sp>
        <p:nvSpPr>
          <p:cNvPr id="3" name="Down Arrow 2"/>
          <p:cNvSpPr/>
          <p:nvPr/>
        </p:nvSpPr>
        <p:spPr>
          <a:xfrm>
            <a:off x="6792984" y="-1"/>
            <a:ext cx="281031" cy="700480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976189" y="310811"/>
            <a:ext cx="2052742" cy="1023368"/>
            <a:chOff x="4253326" y="2815200"/>
            <a:chExt cx="2736989" cy="136449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3326" y="2815200"/>
              <a:ext cx="1734522" cy="1364491"/>
            </a:xfrm>
            <a:prstGeom prst="rect">
              <a:avLst/>
            </a:prstGeom>
          </p:spPr>
        </p:pic>
        <p:sp>
          <p:nvSpPr>
            <p:cNvPr id="17" name="Pentagon 16"/>
            <p:cNvSpPr/>
            <p:nvPr/>
          </p:nvSpPr>
          <p:spPr>
            <a:xfrm>
              <a:off x="5521869" y="3706760"/>
              <a:ext cx="1468446" cy="472931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1.4L (</a:t>
              </a:r>
              <a:r>
                <a:rPr lang="en-US" sz="1500" dirty="0" smtClean="0">
                  <a:latin typeface="Franklin Gothic Medium Cond" panose="020B0606030402020204" pitchFamily="34" charset="0"/>
                </a:rPr>
                <a:t>▲</a:t>
              </a:r>
              <a:r>
                <a:rPr lang="en-US" sz="1500" dirty="0" smtClean="0"/>
                <a:t>)</a:t>
              </a:r>
              <a:endParaRPr lang="en-US" sz="15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43358" y="1537245"/>
            <a:ext cx="2038931" cy="2060973"/>
            <a:chOff x="2756345" y="4050499"/>
            <a:chExt cx="2718575" cy="274796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6345" y="4050499"/>
              <a:ext cx="1486527" cy="1562205"/>
            </a:xfrm>
            <a:prstGeom prst="rect">
              <a:avLst/>
            </a:prstGeom>
          </p:spPr>
        </p:pic>
        <p:sp>
          <p:nvSpPr>
            <p:cNvPr id="20" name="Pentagon 19"/>
            <p:cNvSpPr/>
            <p:nvPr/>
          </p:nvSpPr>
          <p:spPr>
            <a:xfrm>
              <a:off x="2800120" y="5548889"/>
              <a:ext cx="2674800" cy="1249574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/>
                <a:t>70k  </a:t>
              </a:r>
              <a:r>
                <a:rPr lang="en-US" u="sng" dirty="0" smtClean="0"/>
                <a:t>(=)</a:t>
              </a:r>
              <a:endParaRPr lang="en-US" u="sng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 smtClean="0"/>
                <a:t>Urea (</a:t>
              </a:r>
              <a:r>
                <a:rPr lang="en-US" dirty="0" smtClean="0">
                  <a:latin typeface="Franklin Gothic Medium Cond" panose="020B0606030402020204" pitchFamily="34" charset="0"/>
                </a:rPr>
                <a:t>▼</a:t>
              </a:r>
              <a:r>
                <a:rPr lang="en-US" dirty="0" smtClean="0"/>
                <a:t>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 smtClean="0"/>
                <a:t>NBS </a:t>
              </a:r>
              <a:r>
                <a:rPr lang="en-US" dirty="0"/>
                <a:t>(P,K)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88988" y="3598221"/>
            <a:ext cx="2107912" cy="1487075"/>
            <a:chOff x="1360008" y="4774188"/>
            <a:chExt cx="2810549" cy="198276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6265" y="4774188"/>
              <a:ext cx="1292664" cy="1602669"/>
            </a:xfrm>
            <a:prstGeom prst="rect">
              <a:avLst/>
            </a:prstGeom>
          </p:spPr>
        </p:pic>
        <p:sp>
          <p:nvSpPr>
            <p:cNvPr id="23" name="Pentagon 22"/>
            <p:cNvSpPr/>
            <p:nvPr/>
          </p:nvSpPr>
          <p:spPr>
            <a:xfrm>
              <a:off x="1360008" y="5987657"/>
              <a:ext cx="2810549" cy="769296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u="sng" dirty="0" smtClean="0"/>
                <a:t>Petroleum : </a:t>
              </a:r>
              <a:r>
                <a:rPr lang="en-US" sz="1500" dirty="0" smtClean="0"/>
                <a:t>25k </a:t>
              </a:r>
              <a:r>
                <a:rPr lang="en-US" sz="1500" dirty="0"/>
                <a:t>(</a:t>
              </a:r>
              <a:r>
                <a:rPr lang="en-US" sz="1500" dirty="0">
                  <a:latin typeface="Arial Black" panose="020B0A04020102020204" pitchFamily="34" charset="0"/>
                </a:rPr>
                <a:t>▼</a:t>
              </a:r>
              <a:r>
                <a:rPr lang="en-US" sz="1500" dirty="0"/>
                <a:t>)</a:t>
              </a:r>
            </a:p>
            <a:p>
              <a:pPr algn="ctr"/>
              <a:r>
                <a:rPr lang="en-US" sz="1500" dirty="0"/>
                <a:t>LPG&gt;&gt; Kerosene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76189" y="5030814"/>
            <a:ext cx="1779213" cy="1318115"/>
            <a:chOff x="6976189" y="5030814"/>
            <a:chExt cx="1779213" cy="131811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6189" y="5030814"/>
              <a:ext cx="1219247" cy="1219247"/>
            </a:xfrm>
            <a:prstGeom prst="rect">
              <a:avLst/>
            </a:prstGeom>
          </p:spPr>
        </p:pic>
        <p:sp>
          <p:nvSpPr>
            <p:cNvPr id="25" name="Pentagon 24"/>
            <p:cNvSpPr/>
            <p:nvPr/>
          </p:nvSpPr>
          <p:spPr>
            <a:xfrm>
              <a:off x="6976189" y="5994231"/>
              <a:ext cx="1779213" cy="354698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ISS: 15k cr  [</a:t>
              </a:r>
              <a:r>
                <a:rPr lang="en-US" sz="1500" dirty="0" smtClean="0">
                  <a:latin typeface="Franklin Gothic Medium Cond" panose="020B0606030402020204" pitchFamily="34" charset="0"/>
                </a:rPr>
                <a:t>▲</a:t>
              </a:r>
              <a:r>
                <a:rPr lang="en-US" sz="1500" dirty="0" smtClean="0"/>
                <a:t>]</a:t>
              </a:r>
              <a:endParaRPr lang="en-US" sz="15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773723"/>
            <a:ext cx="3455377" cy="603106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entagon 27"/>
          <p:cNvSpPr/>
          <p:nvPr/>
        </p:nvSpPr>
        <p:spPr>
          <a:xfrm rot="5400000">
            <a:off x="1389666" y="2796062"/>
            <a:ext cx="3743400" cy="258097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600" dirty="0" smtClean="0"/>
              <a:t>DECREASING ORDER </a:t>
            </a:r>
            <a:endParaRPr lang="en-US" spc="600" dirty="0"/>
          </a:p>
        </p:txBody>
      </p:sp>
    </p:spTree>
    <p:extLst>
      <p:ext uri="{BB962C8B-B14F-4D97-AF65-F5344CB8AC3E}">
        <p14:creationId xmlns:p14="http://schemas.microsoft.com/office/powerpoint/2010/main" val="26658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8090" cy="6538204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07049505"/>
              </p:ext>
            </p:extLst>
          </p:nvPr>
        </p:nvGraphicFramePr>
        <p:xfrm>
          <a:off x="205031" y="317500"/>
          <a:ext cx="5979869" cy="631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5503990" y="4748519"/>
            <a:ext cx="3594100" cy="1879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2017-18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2.72 lakh crore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by 168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LCr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GDP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1.6% of GDP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[and FD =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3.2%!]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969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E0F082-C644-46D6-84CA-35F212114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1E0F082-C644-46D6-84CA-35F212114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C8755A-629E-4619-958A-BB39FCAD77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CC8755A-629E-4619-958A-BB39FCAD77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72B5AA-3412-41CD-81DC-2A01980E7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E672B5AA-3412-41CD-81DC-2A01980E7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784582-D09E-4E8A-91AE-C9CEAE51EC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B0784582-D09E-4E8A-91AE-C9CEAE51EC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3559B9-D345-4D1B-B1ED-CB4A276F9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DB3559B9-D345-4D1B-B1ED-CB4A276F9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720070-7472-49EF-B5D5-550AF240B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29720070-7472-49EF-B5D5-550AF240B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05E186-0F68-416B-85D2-4E12EC87AD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0C05E186-0F68-416B-85D2-4E12EC87AD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3807F1-391A-4621-BB5C-377D2787D6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D83807F1-391A-4621-BB5C-377D2787D6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0B254C-C338-4108-AF79-2C7AC8662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AF0B254C-C338-4108-AF79-2C7AC86623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5DD6E6-7249-45FC-9523-B8690020E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E15DD6E6-7249-45FC-9523-B8690020E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4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40400" cy="6910773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85442172"/>
              </p:ext>
            </p:extLst>
          </p:nvPr>
        </p:nvGraphicFramePr>
        <p:xfrm>
          <a:off x="5730386" y="1324998"/>
          <a:ext cx="3830515" cy="557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18208" y="3882981"/>
            <a:ext cx="4046356" cy="3027792"/>
            <a:chOff x="52754" y="2971801"/>
            <a:chExt cx="5395141" cy="40370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54" y="2971801"/>
              <a:ext cx="5395141" cy="3886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5469" y="3820025"/>
              <a:ext cx="2391507" cy="3188832"/>
            </a:xfrm>
            <a:prstGeom prst="rect">
              <a:avLst/>
            </a:prstGeom>
          </p:spPr>
        </p:pic>
      </p:grpSp>
      <p:sp>
        <p:nvSpPr>
          <p:cNvPr id="7" name="Rectangular Callout 6"/>
          <p:cNvSpPr/>
          <p:nvPr/>
        </p:nvSpPr>
        <p:spPr>
          <a:xfrm>
            <a:off x="334108" y="2811243"/>
            <a:ext cx="3112478" cy="1301405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Survey 2015</a:t>
            </a:r>
          </a:p>
          <a:p>
            <a:pPr algn="ctr"/>
            <a:r>
              <a:rPr lang="en-US" sz="4400" dirty="0" smtClean="0"/>
              <a:t>JAM trinity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5627077" y="0"/>
            <a:ext cx="3516923" cy="1324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If so many subsidies given then do we have rivers of milk and honey?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017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214DF3-C239-41DC-9E5D-6EEF73954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FB214DF3-C239-41DC-9E5D-6EEF73954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340004-20D7-45FC-92E1-67A25A95B2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C8340004-20D7-45FC-92E1-67A25A95B2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0A9575-84A6-42DE-930F-832F6FD0F1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430A9575-84A6-42DE-930F-832F6FD0F1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1E15D3-2760-467C-BB6F-6BB51612B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B41E15D3-2760-467C-BB6F-6BB51612B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CFA70B-4563-4E71-A9E9-DFC2CE719B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ACCFA70B-4563-4E71-A9E9-DFC2CE719B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196105-CADA-40A9-9EDC-ED1237E8F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B0196105-CADA-40A9-9EDC-ED1237E8F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how can you spread JAM on everything when everyone doesn’t have </a:t>
            </a:r>
            <a:r>
              <a:rPr lang="en-US" dirty="0" err="1" smtClean="0"/>
              <a:t>Jandhan</a:t>
            </a:r>
            <a:r>
              <a:rPr lang="en-US" dirty="0" smtClean="0"/>
              <a:t> account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Aadhar</a:t>
            </a:r>
            <a:r>
              <a:rPr lang="en-US" dirty="0" smtClean="0"/>
              <a:t> Seeding..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825" y="1160463"/>
            <a:ext cx="9297490" cy="40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2" y="919898"/>
            <a:ext cx="4498095" cy="5018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706" y="4263463"/>
            <a:ext cx="4480949" cy="167464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413588" y="5503896"/>
            <a:ext cx="2372308" cy="3149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4739300" y="919897"/>
          <a:ext cx="4123761" cy="321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2611" y="1370523"/>
            <a:ext cx="4046356" cy="3027792"/>
            <a:chOff x="52754" y="2971801"/>
            <a:chExt cx="5395141" cy="40370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54" y="2971801"/>
              <a:ext cx="5395141" cy="3886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5469" y="3820025"/>
              <a:ext cx="2391507" cy="3188832"/>
            </a:xfrm>
            <a:prstGeom prst="rect">
              <a:avLst/>
            </a:prstGeom>
          </p:spPr>
        </p:pic>
      </p:grpSp>
      <p:sp>
        <p:nvSpPr>
          <p:cNvPr id="13" name="Rectangular Callout 12"/>
          <p:cNvSpPr/>
          <p:nvPr/>
        </p:nvSpPr>
        <p:spPr>
          <a:xfrm>
            <a:off x="62610" y="-58352"/>
            <a:ext cx="5433861" cy="1505874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Survey 2016: No no, we can’t JAM everything, BAPU required because lack of  </a:t>
            </a:r>
            <a:r>
              <a:rPr lang="en-US" sz="2400" dirty="0" err="1" smtClean="0"/>
              <a:t>fin.inclusion</a:t>
            </a:r>
            <a:r>
              <a:rPr lang="en-US" sz="2400" dirty="0" smtClean="0"/>
              <a:t>, man of the house may misuse.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62610" y="6110654"/>
            <a:ext cx="8979045" cy="465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BAPU: Biometrically authenticated Physical uptake…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7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140C51-9AB1-42A9-ACC4-7D370798E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1140C51-9AB1-42A9-ACC4-7D370798E9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BD5D30-4D11-4CD0-A282-06BE99522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83BD5D30-4D11-4CD0-A282-06BE99522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86BDD1-B467-471B-903A-CA13ECEF5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8386BDD1-B467-471B-903A-CA13ECEF5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058C99-4929-42EA-92A4-21526F8C6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BB058C99-4929-42EA-92A4-21526F8C6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637E2B-E1E2-4534-9C97-04762597A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0637E2B-E1E2-4534-9C97-04762597A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3381DD-03FF-48F6-8992-DAB392477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B23381DD-03FF-48F6-8992-DAB392477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5DE691-AE75-41BA-8443-C64092A71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C45DE691-AE75-41BA-8443-C64092A71F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D306C4-CF19-4D1F-A593-6999C1F831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3CD306C4-CF19-4D1F-A593-6999C1F831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929331"/>
            <a:ext cx="3365500" cy="58969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92500" y="929331"/>
            <a:ext cx="5118100" cy="1457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Poorest districts receiving less subsidies. </a:t>
            </a:r>
            <a:r>
              <a:rPr lang="en-US" sz="3200" dirty="0" err="1" smtClean="0"/>
              <a:t>Mis</a:t>
            </a:r>
            <a:r>
              <a:rPr lang="en-US" sz="3200" dirty="0" smtClean="0"/>
              <a:t>-allocation</a:t>
            </a:r>
            <a:endParaRPr lang="en-US" sz="320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Universal basic income (UBI)?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700" y="2635855"/>
            <a:ext cx="5568138" cy="38538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13737" y="3472962"/>
            <a:ext cx="1951893" cy="754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60% poor getting only 40% of subsidy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9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732578"/>
              </p:ext>
            </p:extLst>
          </p:nvPr>
        </p:nvGraphicFramePr>
        <p:xfrm>
          <a:off x="153988" y="914400"/>
          <a:ext cx="87979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642">
                  <a:extLst>
                    <a:ext uri="{9D8B030D-6E8A-4147-A177-3AD203B41FA5}">
                      <a16:colId xmlns:a16="http://schemas.microsoft.com/office/drawing/2014/main" val="3495074289"/>
                    </a:ext>
                  </a:extLst>
                </a:gridCol>
                <a:gridCol w="2932642">
                  <a:extLst>
                    <a:ext uri="{9D8B030D-6E8A-4147-A177-3AD203B41FA5}">
                      <a16:colId xmlns:a16="http://schemas.microsoft.com/office/drawing/2014/main" val="3281595601"/>
                    </a:ext>
                  </a:extLst>
                </a:gridCol>
                <a:gridCol w="2932642">
                  <a:extLst>
                    <a:ext uri="{9D8B030D-6E8A-4147-A177-3AD203B41FA5}">
                      <a16:colId xmlns:a16="http://schemas.microsoft.com/office/drawing/2014/main" val="1121903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Per person expenditure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Urban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Rural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16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per month</a:t>
                      </a:r>
                      <a:endParaRPr lang="en-US" sz="3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1000</a:t>
                      </a:r>
                      <a:endParaRPr lang="en-US" sz="3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816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3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Per year?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12000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~9800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81107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Suresh Tendulkar Poverty Estimation Method (2011)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9" y="3139440"/>
            <a:ext cx="1611116" cy="211269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1696915" y="3682470"/>
            <a:ext cx="3798277" cy="1569660"/>
          </a:xfrm>
          <a:prstGeom prst="wedgeRectCallout">
            <a:avLst>
              <a:gd name="adj1" fmla="val -59460"/>
              <a:gd name="adj2" fmla="val -1450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You’re below poverty line, IF you’re spending less than this amount..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1522" y="4633545"/>
            <a:ext cx="3112477" cy="2202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119" y="5114183"/>
            <a:ext cx="1379669" cy="1806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898" y="5257589"/>
            <a:ext cx="1520110" cy="152011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5653454" y="3304204"/>
            <a:ext cx="3298460" cy="1569660"/>
          </a:xfrm>
          <a:prstGeom prst="wedgeRectCallout">
            <a:avLst>
              <a:gd name="adj1" fmla="val 12762"/>
              <a:gd name="adj2" fmla="val 6615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Then let’s just give appropriate </a:t>
            </a:r>
            <a:r>
              <a:rPr lang="en-US" sz="2400" dirty="0" err="1" smtClean="0"/>
              <a:t>amt</a:t>
            </a:r>
            <a:r>
              <a:rPr lang="en-US" sz="2400" dirty="0" smtClean="0"/>
              <a:t> to them for “spending” And bring them out of poverty line!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56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3171" cy="625565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4692650" y="3200400"/>
            <a:ext cx="3422650" cy="1066800"/>
          </a:xfrm>
          <a:prstGeom prst="wedgeRectCallout">
            <a:avLst>
              <a:gd name="adj1" fmla="val 52527"/>
              <a:gd name="adj2" fmla="val 82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Rs.12,730/- </a:t>
            </a:r>
          </a:p>
          <a:p>
            <a:pPr algn="ctr"/>
            <a:r>
              <a:rPr lang="en-US" sz="2400" dirty="0" smtClean="0"/>
              <a:t>per person per year </a:t>
            </a:r>
          </a:p>
          <a:p>
            <a:pPr algn="ctr"/>
            <a:r>
              <a:rPr lang="en-US" sz="2400" dirty="0" smtClean="0"/>
              <a:t>Then 0% poverty 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1555750" y="1211943"/>
            <a:ext cx="3482242" cy="737507"/>
          </a:xfrm>
          <a:prstGeom prst="wedgeRectCallout">
            <a:avLst>
              <a:gd name="adj1" fmla="val -58039"/>
              <a:gd name="adj2" fmla="val 103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22% junta BPL (2011)</a:t>
            </a:r>
          </a:p>
          <a:p>
            <a:pPr algn="ctr"/>
            <a:r>
              <a:rPr lang="en-US" sz="2800" dirty="0" smtClean="0"/>
              <a:t>@ Rs. 0 UBI</a:t>
            </a:r>
            <a:endParaRPr lang="en-US" sz="2800" dirty="0"/>
          </a:p>
        </p:txBody>
      </p:sp>
      <p:sp>
        <p:nvSpPr>
          <p:cNvPr id="7" name="Half Frame 6"/>
          <p:cNvSpPr/>
          <p:nvPr/>
        </p:nvSpPr>
        <p:spPr>
          <a:xfrm rot="5400000">
            <a:off x="970085" y="3276602"/>
            <a:ext cx="1655884" cy="1186962"/>
          </a:xfrm>
          <a:prstGeom prst="halfFrame">
            <a:avLst>
              <a:gd name="adj1" fmla="val 12925"/>
              <a:gd name="adj2" fmla="val 98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2575657" y="2101362"/>
            <a:ext cx="1723781" cy="1182041"/>
          </a:xfrm>
          <a:prstGeom prst="wedgeRectCallout">
            <a:avLst>
              <a:gd name="adj1" fmla="val -63650"/>
              <a:gd name="adj2" fmla="val 3336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12% junta BPL if 2k UBI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 rot="20436828">
            <a:off x="4634389" y="1810668"/>
            <a:ext cx="3310240" cy="79017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More UBI means </a:t>
            </a:r>
          </a:p>
          <a:p>
            <a:pPr algn="ctr"/>
            <a:r>
              <a:rPr lang="en-US" sz="2800" dirty="0" smtClean="0"/>
              <a:t>More Fiscal Deficit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255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7180"/>
            <a:ext cx="35052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680" y="-297180"/>
            <a:ext cx="103632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9060" y="3634740"/>
            <a:ext cx="3238500" cy="1706880"/>
          </a:xfrm>
          <a:prstGeom prst="frame">
            <a:avLst>
              <a:gd name="adj1" fmla="val 2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05200" y="0"/>
            <a:ext cx="5638800" cy="112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But we’ve to Control Fiscal Deficit @3% of GDP (FRBM Act)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574" y="1354455"/>
            <a:ext cx="5550426" cy="45605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04260" y="5920740"/>
            <a:ext cx="5539740" cy="6400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So have to stop the “EXISTING” Programs</a:t>
            </a:r>
          </a:p>
          <a:p>
            <a:pPr algn="ctr"/>
            <a:r>
              <a:rPr lang="en-US" sz="2000" dirty="0" smtClean="0"/>
              <a:t>Have to exclude some rich people from UBI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934" y="3710353"/>
            <a:ext cx="2070348" cy="214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1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30" y="579186"/>
            <a:ext cx="5723431" cy="483581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Survey-2016: 1 </a:t>
            </a:r>
            <a:r>
              <a:rPr lang="en-US" dirty="0"/>
              <a:t>lakh cr. Going to well-off section of the society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64606094"/>
              </p:ext>
            </p:extLst>
          </p:nvPr>
        </p:nvGraphicFramePr>
        <p:xfrm>
          <a:off x="2952446" y="5198661"/>
          <a:ext cx="6096000" cy="147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78743497"/>
              </p:ext>
            </p:extLst>
          </p:nvPr>
        </p:nvGraphicFramePr>
        <p:xfrm>
          <a:off x="2952446" y="3702675"/>
          <a:ext cx="6096000" cy="147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031522" y="1280861"/>
            <a:ext cx="3016924" cy="2280024"/>
            <a:chOff x="52754" y="2971801"/>
            <a:chExt cx="5395141" cy="403705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54" y="2971801"/>
              <a:ext cx="5395141" cy="3886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5469" y="3820025"/>
              <a:ext cx="2391507" cy="3188832"/>
            </a:xfrm>
            <a:prstGeom prst="rect">
              <a:avLst/>
            </a:prstGeom>
          </p:spPr>
        </p:pic>
      </p:grpSp>
      <p:sp>
        <p:nvSpPr>
          <p:cNvPr id="18" name="Rectangular Callout 17"/>
          <p:cNvSpPr/>
          <p:nvPr/>
        </p:nvSpPr>
        <p:spPr>
          <a:xfrm>
            <a:off x="4448908" y="3191608"/>
            <a:ext cx="3086100" cy="439615"/>
          </a:xfrm>
          <a:prstGeom prst="wedgeRectCallout">
            <a:avLst>
              <a:gd name="adj1" fmla="val 46403"/>
              <a:gd name="adj2" fmla="val 9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Mostly rich people…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3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CDA8F9A-3AA8-47BF-A3FE-591ED939D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CDA8F9A-3AA8-47BF-A3FE-591ED939DE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14C918D-E317-495F-AB51-B206FD856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914C918D-E317-495F-AB51-B206FD8562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B6F2866-7D31-4630-93C0-D1463D067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FB6F2866-7D31-4630-93C0-D1463D0674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BEBC85-0AA8-46EE-8343-F0FA683DC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37BEBC85-0AA8-46EE-8343-F0FA683DC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4F657C-7B6B-4463-AE87-1D8149050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D44F657C-7B6B-4463-AE87-1D8149050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30164F-C4E5-4545-8F2C-39C37FC6E7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4230164F-C4E5-4545-8F2C-39C37FC6E7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CDA8F9A-3AA8-47BF-A3FE-591ED939D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ACDA8F9A-3AA8-47BF-A3FE-591ED939DE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1FB98AA-DF3E-40C9-8011-05DB602DD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graphicEl>
                                              <a:dgm id="{51FB98AA-DF3E-40C9-8011-05DB602DD2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9BCF7FE-0A23-4526-83BE-1E2C8F5E8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29BCF7FE-0A23-4526-83BE-1E2C8F5E81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E505AA-2ABB-4549-A400-C086B1161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graphicEl>
                                              <a:dgm id="{C8E505AA-2ABB-4549-A400-C086B1161A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D96B07-6E66-4EC2-A4B6-54D0274D8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01D96B07-6E66-4EC2-A4B6-54D0274D84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FF3F285-B7AC-4722-9907-3264DC963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graphicEl>
                                              <a:dgm id="{0FF3F285-B7AC-4722-9907-3264DC9632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Graphic spid="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Out of 28 CSS: Core of the Core Schemes (6)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86"/>
            <a:ext cx="2476500" cy="6824014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51902876"/>
              </p:ext>
            </p:extLst>
          </p:nvPr>
        </p:nvGraphicFramePr>
        <p:xfrm>
          <a:off x="2695575" y="1905886"/>
          <a:ext cx="6096000" cy="504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/>
          <p:cNvSpPr/>
          <p:nvPr/>
        </p:nvSpPr>
        <p:spPr>
          <a:xfrm>
            <a:off x="3156438" y="795523"/>
            <a:ext cx="5987562" cy="537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Cost Sharing: Existing formula of UPA-II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390774" y="1367910"/>
            <a:ext cx="2314575" cy="22801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</a:t>
            </a:r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Widow Pension 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Union: Rs.200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State: Rs. 200/&gt;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Ref: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/>
              </a:rPr>
              <a:t>Fin-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/>
              </a:rPr>
              <a:t>inclu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/>
              </a:rPr>
              <a:t> lecture for more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05350" y="1367910"/>
            <a:ext cx="2539512" cy="22801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Union to bear*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Wages:100%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Material:75%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Admin.: 6%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Budget’17: 48k cr.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Arrow Connector 2"/>
          <p:cNvCxnSpPr>
            <a:endCxn id="8" idx="0"/>
          </p:cNvCxnSpPr>
          <p:nvPr/>
        </p:nvCxnSpPr>
        <p:spPr>
          <a:xfrm>
            <a:off x="2250831" y="325315"/>
            <a:ext cx="1297231" cy="104259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082985" y="6576646"/>
            <a:ext cx="5240215" cy="2813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list on left side carefully, which </a:t>
            </a:r>
            <a:r>
              <a:rPr lang="en-US" dirty="0" err="1" smtClean="0"/>
              <a:t>dept</a:t>
            </a:r>
            <a:r>
              <a:rPr lang="en-US" dirty="0" smtClean="0"/>
              <a:t> looks after what.</a:t>
            </a:r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2911994" y="4095750"/>
            <a:ext cx="3586712" cy="457200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Rural Development Ministry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796EB8C-8EAA-4C16-B8CA-10ACFCF04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796EB8C-8EAA-4C16-B8CA-10ACFCF04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E3B574-905C-4329-8021-5662991F0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21E3B574-905C-4329-8021-5662991F0D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749F4B-DA24-475E-86D1-89903580DB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D749F4B-DA24-475E-86D1-89903580DB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976BF2-0AC1-4E5B-A80B-AAE5CB3FB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3976BF2-0AC1-4E5B-A80B-AAE5CB3FB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AA54B1-FB2B-452E-B9F9-879B9FEBB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92AA54B1-FB2B-452E-B9F9-879B9FEBB1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72D03D-2AB2-4382-BD8A-61E7F4ABE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0C72D03D-2AB2-4382-BD8A-61E7F4ABE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4A22D1-9C1E-4566-B07C-4C9AAEC21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454A22D1-9C1E-4566-B07C-4C9AAEC21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952488-EB1C-444D-B3D7-84D92AA5A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5B952488-EB1C-444D-B3D7-84D92AA5A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1E0D1C-5130-44AA-97EB-EB543EDA4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2A1E0D1C-5130-44AA-97EB-EB543EDA4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861913-AAA9-4574-B0E7-1FF892F97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FE861913-AAA9-4574-B0E7-1FF892F974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D3CD30-B09C-4FD7-8DF4-C2CC7DFCD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25D3CD30-B09C-4FD7-8DF4-C2CC7DFCD6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98A48C5-5133-4798-91A3-5127CA354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298A48C5-5133-4798-91A3-5127CA354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43715"/>
            <a:ext cx="9139237" cy="49125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Survey 2017: “</a:t>
            </a:r>
            <a:r>
              <a:rPr lang="en-US" sz="2400" dirty="0" err="1" smtClean="0"/>
              <a:t>Chetan</a:t>
            </a:r>
            <a:r>
              <a:rPr lang="en-US" sz="2400" dirty="0" smtClean="0"/>
              <a:t> </a:t>
            </a:r>
            <a:r>
              <a:rPr lang="en-US" sz="2400" dirty="0" err="1" smtClean="0"/>
              <a:t>Bhagat</a:t>
            </a:r>
            <a:r>
              <a:rPr lang="en-US" sz="2400" dirty="0" smtClean="0"/>
              <a:t>”.LPG, gold “Subsidies” cornered by rich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5092881" y="1937355"/>
            <a:ext cx="4046356" cy="3027792"/>
            <a:chOff x="52754" y="2971801"/>
            <a:chExt cx="5395141" cy="40370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54" y="2971801"/>
              <a:ext cx="5395141" cy="3886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5469" y="3820025"/>
              <a:ext cx="2391507" cy="3188832"/>
            </a:xfrm>
            <a:prstGeom prst="rect">
              <a:avLst/>
            </a:prstGeom>
          </p:spPr>
        </p:pic>
      </p:grpSp>
      <p:sp>
        <p:nvSpPr>
          <p:cNvPr id="7" name="Rectangular Callout 6"/>
          <p:cNvSpPr/>
          <p:nvPr/>
        </p:nvSpPr>
        <p:spPr>
          <a:xfrm>
            <a:off x="5356103" y="795523"/>
            <a:ext cx="3756056" cy="1414277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Survey 2017: stop all these subsidies, we can do UBI without crossing fiscal deficit limits.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4404946" y="5019186"/>
            <a:ext cx="4580793" cy="1787345"/>
          </a:xfrm>
          <a:prstGeom prst="wedgeRectCallout">
            <a:avLst>
              <a:gd name="adj1" fmla="val -14160"/>
              <a:gd name="adj2" fmla="val -83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 subsidy…?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Ordinary goods excise 6-12.5%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 jewelry: ~1-2%  and mostly rich /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welloff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people buy it!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86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6635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310554"/>
            <a:ext cx="9144000" cy="1336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Stop existing schemes, subsidies. </a:t>
            </a:r>
          </a:p>
          <a:p>
            <a:r>
              <a:rPr lang="en-US" sz="2800" dirty="0" smtClean="0"/>
              <a:t>Except richest 25%, give UBI ~Rs.2520 per year, BPL: 22%-&gt; 9%</a:t>
            </a:r>
          </a:p>
          <a:p>
            <a:r>
              <a:rPr lang="en-US" sz="2800" dirty="0" smtClean="0"/>
              <a:t>1.6% of GDP [</a:t>
            </a:r>
            <a:r>
              <a:rPr lang="en-US" sz="2800" dirty="0"/>
              <a:t>Fiscal </a:t>
            </a:r>
            <a:r>
              <a:rPr lang="en-US" sz="2800" dirty="0" smtClean="0"/>
              <a:t>Deficit ceiling 3%, because leakages </a:t>
            </a:r>
            <a:r>
              <a:rPr lang="en-US" sz="2800" dirty="0" smtClean="0">
                <a:latin typeface="Franklin Gothic Demi Cond" panose="020B0706030402020204" pitchFamily="34" charset="0"/>
              </a:rPr>
              <a:t>▼</a:t>
            </a:r>
            <a:r>
              <a:rPr lang="en-US" sz="2800" dirty="0" smtClean="0"/>
              <a:t>].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568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865644"/>
              </p:ext>
            </p:extLst>
          </p:nvPr>
        </p:nvGraphicFramePr>
        <p:xfrm>
          <a:off x="153988" y="914400"/>
          <a:ext cx="8797925" cy="3059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head of the Government?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524" y="3488349"/>
            <a:ext cx="4492868" cy="336965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3769" y="2567354"/>
            <a:ext cx="8634046" cy="10111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122" y="0"/>
            <a:ext cx="95442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effectLst/>
              </a:rPr>
              <a:t>UBI: </a:t>
            </a:r>
            <a:r>
              <a:rPr lang="en-US" dirty="0">
                <a:effectLst/>
              </a:rPr>
              <a:t>De jure universality, de facto quasi universality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806380"/>
              </p:ext>
            </p:extLst>
          </p:nvPr>
        </p:nvGraphicFramePr>
        <p:xfrm>
          <a:off x="153988" y="589085"/>
          <a:ext cx="8797925" cy="5952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73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38F6A7-280E-4CF7-BE18-52E46CE81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038F6A7-280E-4CF7-BE18-52E46CE81A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74F96B-5CD7-400A-BA92-BB1E09C82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F74F96B-5CD7-400A-BA92-BB1E09C82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339C7C-CB5A-4766-9212-59055836D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7339C7C-CB5A-4766-9212-59055836D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0309B6-8129-4E1B-B855-0D19B2116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20309B6-8129-4E1B-B855-0D19B21160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BC7C60-F5C9-47C5-B505-0161A7B55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1BC7C60-F5C9-47C5-B505-0161A7B555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86B44D-CD04-4387-AB73-A191F576D7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4886B44D-CD04-4387-AB73-A191F576D7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D6B6CD-8AA1-45A6-A7CF-79C3819DAF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A6D6B6CD-8AA1-45A6-A7CF-79C3819DAF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2DE8C0-AD07-4468-B1CA-CD33C5B5F5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4F2DE8C0-AD07-4468-B1CA-CD33C5B5F5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07E3B0-6754-4C6B-9882-653456E3D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FA07E3B0-6754-4C6B-9882-653456E3D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31A796-584B-4847-A6B9-D6AB2D232B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AF31A796-584B-4847-A6B9-D6AB2D232B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8F867F-E259-44D9-84FD-3991D06FB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BE8F867F-E259-44D9-84FD-3991D06FBF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9C594C-D208-414C-826A-74BD9361F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F49C594C-D208-414C-826A-74BD9361F0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BDF5D0-C38A-4DE9-BA78-7A62F96DF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A9BDF5D0-C38A-4DE9-BA78-7A62F96DF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4B92CB-73DE-4AC5-BBA9-B386EADBF0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634B92CB-73DE-4AC5-BBA9-B386EADBF0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5491DF-196B-4F56-993C-3CD8B6EE8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B75491DF-196B-4F56-993C-3CD8B6EE8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Mock Question for </a:t>
            </a:r>
            <a:r>
              <a:rPr lang="en-US" dirty="0" smtClean="0"/>
              <a:t>Prelims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200" b="1" dirty="0"/>
              <a:t>Economic Survey 2016-17 has proposed which type of universal basic income (UBI) for India? </a:t>
            </a:r>
            <a:endParaRPr lang="x-none" sz="3200" dirty="0"/>
          </a:p>
          <a:p>
            <a:pPr marL="342900" fontAlgn="ctr">
              <a:buFont typeface="+mj-lt"/>
              <a:buAutoNum type="arabicPeriod"/>
            </a:pPr>
            <a:r>
              <a:rPr lang="x-none" sz="3200" dirty="0"/>
              <a:t>De facto quasi universal</a:t>
            </a:r>
          </a:p>
          <a:p>
            <a:pPr marL="342900" fontAlgn="ctr">
              <a:buFont typeface="+mj-lt"/>
              <a:buAutoNum type="arabicPeriod"/>
            </a:pPr>
            <a:r>
              <a:rPr lang="x-none" sz="3200" dirty="0"/>
              <a:t>De jure quasi universal</a:t>
            </a:r>
          </a:p>
          <a:p>
            <a:pPr marL="342900" fontAlgn="ctr">
              <a:buFont typeface="+mj-lt"/>
              <a:buAutoNum type="arabicPeriod"/>
            </a:pPr>
            <a:r>
              <a:rPr lang="x-none" sz="3200" dirty="0"/>
              <a:t>De facto universal</a:t>
            </a:r>
          </a:p>
          <a:p>
            <a:pPr marL="342900" fontAlgn="ctr">
              <a:buFont typeface="+mj-lt"/>
              <a:buAutoNum type="arabicPeriod"/>
            </a:pPr>
            <a:r>
              <a:rPr lang="x-none" sz="3200" dirty="0"/>
              <a:t>De jure universal.</a:t>
            </a:r>
          </a:p>
          <a:p>
            <a:pPr marL="214312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 smtClean="0"/>
          </a:p>
          <a:p>
            <a:pPr marL="21431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200" dirty="0" smtClean="0"/>
              <a:t>Answer </a:t>
            </a:r>
            <a:r>
              <a:rPr lang="x-none" sz="3200" dirty="0"/>
              <a:t>choices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x-none" sz="3200" dirty="0"/>
              <a:t>a. Only 1 and 2</a:t>
            </a:r>
            <a:r>
              <a:rPr lang="en-US" sz="3200" dirty="0"/>
              <a:t> 			</a:t>
            </a:r>
            <a:r>
              <a:rPr lang="x-none" sz="3200" dirty="0"/>
              <a:t>b. Only 1 and 4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x-none" sz="3200" dirty="0"/>
              <a:t>c. Only 2 and 3</a:t>
            </a:r>
            <a:r>
              <a:rPr lang="en-US" sz="3200" dirty="0"/>
              <a:t>			</a:t>
            </a:r>
            <a:r>
              <a:rPr lang="x-none" sz="3200" dirty="0"/>
              <a:t>d. Only 2 and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12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UBI quasi universality : “EXIT” option from PDS..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68" y="939311"/>
            <a:ext cx="7326388" cy="4643803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-243254" y="4274038"/>
          <a:ext cx="7277100" cy="1829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ight Arrow 5"/>
          <p:cNvSpPr/>
          <p:nvPr/>
        </p:nvSpPr>
        <p:spPr>
          <a:xfrm rot="947192">
            <a:off x="6972789" y="1430669"/>
            <a:ext cx="2134256" cy="1436162"/>
          </a:xfrm>
          <a:prstGeom prst="rightArrow">
            <a:avLst>
              <a:gd name="adj1" fmla="val 83965"/>
              <a:gd name="adj2" fmla="val 27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Diversion in open market &amp; restaurants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795523"/>
            <a:ext cx="1863970" cy="1541470"/>
            <a:chOff x="52754" y="2971801"/>
            <a:chExt cx="5395141" cy="40370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54" y="2971801"/>
              <a:ext cx="5395141" cy="3886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5469" y="3820025"/>
              <a:ext cx="2391507" cy="3188832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15" y="1032791"/>
            <a:ext cx="1520110" cy="15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429465-4ACB-4070-967E-FB1EDBA73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6429465-4ACB-4070-967E-FB1EDBA73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938A40-3B5A-403A-92F6-5D86FA248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02938A40-3B5A-403A-92F6-5D86FA2488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049" y="0"/>
            <a:ext cx="6389887" cy="1511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049" y="1611618"/>
            <a:ext cx="6389887" cy="15328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162300"/>
            <a:ext cx="8848725" cy="35909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914400">
              <a:buFont typeface="Arial" panose="020B0604020202020204" pitchFamily="34" charset="0"/>
              <a:buChar char="•"/>
            </a:pPr>
            <a:r>
              <a:rPr lang="en-US" sz="3600" kern="0" dirty="0" smtClean="0">
                <a:solidFill>
                  <a:schemeClr val="bg1"/>
                </a:solidFill>
              </a:rPr>
              <a:t>Can’t implement @once, but discuss seriously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3600" kern="0" dirty="0" smtClean="0">
                <a:solidFill>
                  <a:schemeClr val="bg1"/>
                </a:solidFill>
              </a:rPr>
              <a:t>Pros</a:t>
            </a:r>
            <a:r>
              <a:rPr lang="en-US" sz="3600" kern="0" dirty="0">
                <a:solidFill>
                  <a:schemeClr val="bg1"/>
                </a:solidFill>
              </a:rPr>
              <a:t>, Cons, </a:t>
            </a:r>
            <a:r>
              <a:rPr lang="en-US" sz="3600" kern="0" dirty="0" smtClean="0">
                <a:solidFill>
                  <a:schemeClr val="bg1"/>
                </a:solidFill>
              </a:rPr>
              <a:t>preconditions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</a:pPr>
            <a:r>
              <a:rPr lang="en-US" sz="3600" kern="0" dirty="0" smtClean="0">
                <a:solidFill>
                  <a:srgbClr val="FFC000"/>
                </a:solidFill>
              </a:rPr>
              <a:t>41 pages </a:t>
            </a:r>
            <a:r>
              <a:rPr lang="en-US" sz="3600" kern="0" dirty="0" err="1" smtClean="0">
                <a:solidFill>
                  <a:srgbClr val="FFC000"/>
                </a:solidFill>
              </a:rPr>
              <a:t>bolbacchan</a:t>
            </a:r>
            <a:r>
              <a:rPr lang="en-US" sz="3600" kern="0" dirty="0" smtClean="0">
                <a:solidFill>
                  <a:srgbClr val="FFC000"/>
                </a:solidFill>
              </a:rPr>
              <a:t>..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</a:pPr>
            <a:r>
              <a:rPr lang="en-US" sz="3600" kern="0" dirty="0" smtClean="0">
                <a:solidFill>
                  <a:srgbClr val="FFC000"/>
                </a:solidFill>
              </a:rPr>
              <a:t>2 pages listing only references</a:t>
            </a:r>
            <a:endParaRPr lang="en-US" sz="3600" kern="0" dirty="0">
              <a:solidFill>
                <a:srgbClr val="FFC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73717" y="105508"/>
            <a:ext cx="2356214" cy="1863969"/>
          </a:xfrm>
          <a:prstGeom prst="roundRect">
            <a:avLst/>
          </a:prstGeom>
          <a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923" y="4504870"/>
            <a:ext cx="3045802" cy="22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9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122" y="0"/>
            <a:ext cx="9544243" cy="685800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563080" y="914400"/>
          <a:ext cx="6000627" cy="5697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UBI: Benefits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9" y="4147734"/>
            <a:ext cx="3710354" cy="2710266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/>
          </p:nvPr>
        </p:nvGraphicFramePr>
        <p:xfrm>
          <a:off x="-200122" y="1459523"/>
          <a:ext cx="2494084" cy="3112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227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291AFE-DD25-4737-8B20-23C797BE2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5291AFE-DD25-4737-8B20-23C797BE2D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A9F69D-2C84-4B64-AF81-0B5717BD2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BEA9F69D-2C84-4B64-AF81-0B5717BD23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66AF89-1E65-47DF-8879-B65C39A31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966AF89-1E65-47DF-8879-B65C39A312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2199BA-1442-4DEA-BCB2-BBEC21E07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52199BA-1442-4DEA-BCB2-BBEC21E07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05E212-E137-4F22-955D-078FEBA6F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B905E212-E137-4F22-955D-078FEBA6F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BE0A25-3657-464E-BFB6-EAD77DDC3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3CBE0A25-3657-464E-BFB6-EAD77DDC3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D6E520-0716-4BEC-BB89-7EBB719D7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C4D6E520-0716-4BEC-BB89-7EBB719D76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7FA087-E8A0-484C-AE56-DDC1DF8D89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107FA087-E8A0-484C-AE56-DDC1DF8D89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AC4594-C790-44C9-B953-75B4CA7D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28AC4594-C790-44C9-B953-75B4CA7D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28E230-5274-4641-8D95-8524A2599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A328E230-5274-4641-8D95-8524A2599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A39DF6-1EE0-43EA-8DE4-FAD24EB09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EBA39DF6-1EE0-43EA-8DE4-FAD24EB097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3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1" t="513"/>
          <a:stretch/>
        </p:blipFill>
        <p:spPr>
          <a:xfrm>
            <a:off x="17585" y="35168"/>
            <a:ext cx="9326536" cy="6822831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708297"/>
              </p:ext>
            </p:extLst>
          </p:nvPr>
        </p:nvGraphicFramePr>
        <p:xfrm>
          <a:off x="153987" y="984738"/>
          <a:ext cx="8840543" cy="5741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Against  UBI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3002695" y="889371"/>
            <a:ext cx="5991835" cy="492369"/>
          </a:xfrm>
          <a:prstGeom prst="wedgeRectCallout">
            <a:avLst>
              <a:gd name="adj1" fmla="val -36114"/>
              <a:gd name="adj2" fmla="val 96915"/>
            </a:avLst>
          </a:prstGeom>
          <a:solidFill>
            <a:schemeClr val="bg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Still EVEN </a:t>
            </a:r>
            <a:r>
              <a:rPr lang="en-US" sz="2800" dirty="0" err="1" smtClean="0"/>
              <a:t>Swiz</a:t>
            </a:r>
            <a:r>
              <a:rPr lang="en-US" sz="2800" dirty="0" smtClean="0"/>
              <a:t>. Referendum: 77% rejected!</a:t>
            </a:r>
            <a:endParaRPr lang="en-US" sz="2800" dirty="0"/>
          </a:p>
        </p:txBody>
      </p:sp>
      <p:sp>
        <p:nvSpPr>
          <p:cNvPr id="2" name="Curved Left Arrow 1"/>
          <p:cNvSpPr/>
          <p:nvPr/>
        </p:nvSpPr>
        <p:spPr>
          <a:xfrm rot="5400000">
            <a:off x="4286594" y="5086600"/>
            <a:ext cx="729761" cy="2613765"/>
          </a:xfrm>
          <a:prstGeom prst="curvedLef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98938" y="6321669"/>
            <a:ext cx="2783987" cy="369277"/>
          </a:xfrm>
          <a:prstGeom prst="wedgeRectCallout">
            <a:avLst>
              <a:gd name="adj1" fmla="val -19593"/>
              <a:gd name="adj2" fmla="val -13035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smtClean="0">
                <a:solidFill>
                  <a:schemeClr val="bg1"/>
                </a:solidFill>
              </a:rPr>
              <a:t>Moral hazard: laziness </a:t>
            </a:r>
            <a:r>
              <a:rPr lang="en-US" dirty="0">
                <a:solidFill>
                  <a:schemeClr val="bg1"/>
                </a:solidFill>
              </a:rPr>
              <a:t>to work</a:t>
            </a:r>
          </a:p>
        </p:txBody>
      </p:sp>
    </p:spTree>
    <p:extLst>
      <p:ext uri="{BB962C8B-B14F-4D97-AF65-F5344CB8AC3E}">
        <p14:creationId xmlns:p14="http://schemas.microsoft.com/office/powerpoint/2010/main" val="198733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3DB7CF-65CB-40F5-88E0-7E0CE3203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E3DB7CF-65CB-40F5-88E0-7E0CE3203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18E742-A719-4021-B760-195B798D5F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2818E742-A719-4021-B760-195B798D5F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8046EF-8CE3-44BE-9A18-2C8A45785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348046EF-8CE3-44BE-9A18-2C8A45785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05AE3A-35BC-46C6-9B47-E89D32CB75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7605AE3A-35BC-46C6-9B47-E89D32CB75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585EA0-9C25-463F-8FB2-443995A88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C1585EA0-9C25-463F-8FB2-443995A88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280BB5-B14F-4143-B742-2084A9FFD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0C280BB5-B14F-4143-B742-2084A9FFD8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8A2AB7-2F81-4D7A-B3C6-E9A0455AA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188A2AB7-2F81-4D7A-B3C6-E9A0455AAA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4F4111-E8C7-404F-8636-4FEED0735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274F4111-E8C7-404F-8636-4FEED07359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F17698-72A8-4F26-920D-297058479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41F17698-72A8-4F26-920D-297058479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AF1DAD-D4D0-4429-BD03-B2431C7B25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A6AF1DAD-D4D0-4429-BD03-B2431C7B25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E54FA7-2588-47A8-A051-3B6E68C62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55E54FA7-2588-47A8-A051-3B6E68C622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062AB3-663C-4FAC-9950-39A70D54BC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97062AB3-663C-4FAC-9950-39A70D54BC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66AF89-1E65-47DF-8879-B65C39A31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F966AF89-1E65-47DF-8879-B65C39A312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2199BA-1442-4DEA-BCB2-BBEC21E07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352199BA-1442-4DEA-BCB2-BBEC21E07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59B332-C150-49EE-A508-DDFFBA43B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4E59B332-C150-49EE-A508-DDFFBA43B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33D975-1B73-454B-9B60-F8553F45D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">
                                            <p:graphicEl>
                                              <a:dgm id="{5633D975-1B73-454B-9B60-F8553F45DD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011" y="1204528"/>
            <a:ext cx="9544243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199"/>
            <a:ext cx="914400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/>
              <a:t>Critically </a:t>
            </a:r>
            <a:r>
              <a:rPr lang="en-US" sz="3600" dirty="0">
                <a:solidFill>
                  <a:srgbClr val="C00000"/>
                </a:solidFill>
              </a:rPr>
              <a:t>assess</a:t>
            </a:r>
            <a:r>
              <a:rPr lang="en-US" sz="3600" dirty="0"/>
              <a:t> the </a:t>
            </a:r>
            <a:r>
              <a:rPr lang="en-US" sz="3600" dirty="0">
                <a:solidFill>
                  <a:srgbClr val="C00000"/>
                </a:solidFill>
              </a:rPr>
              <a:t>feasibility</a:t>
            </a:r>
            <a:r>
              <a:rPr lang="en-US" sz="3600" dirty="0"/>
              <a:t> of giving </a:t>
            </a:r>
            <a:r>
              <a:rPr lang="en-US" sz="3600" dirty="0">
                <a:solidFill>
                  <a:srgbClr val="C00000"/>
                </a:solidFill>
              </a:rPr>
              <a:t>universal basic income </a:t>
            </a:r>
            <a:r>
              <a:rPr lang="en-US" sz="3600" dirty="0"/>
              <a:t>(UBI) to Indian poor</a:t>
            </a:r>
            <a:r>
              <a:rPr lang="en-US" sz="3600" dirty="0" smtClean="0"/>
              <a:t>. 200 words</a:t>
            </a:r>
            <a:endParaRPr lang="en-US" sz="3600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265932" y="1477108"/>
          <a:ext cx="4719806" cy="517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ular Callout 7"/>
          <p:cNvSpPr/>
          <p:nvPr/>
        </p:nvSpPr>
        <p:spPr>
          <a:xfrm>
            <a:off x="228599" y="1327638"/>
            <a:ext cx="3868615" cy="764931"/>
          </a:xfrm>
          <a:prstGeom prst="wedgeRectCallout">
            <a:avLst>
              <a:gd name="adj1" fmla="val -33682"/>
              <a:gd name="adj2" fmla="val 1867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 Ph.D just summary</a:t>
            </a:r>
          </a:p>
          <a:p>
            <a:pPr algn="ctr"/>
            <a:r>
              <a:rPr lang="en-US" sz="2400" dirty="0" smtClean="0"/>
              <a:t>Coz next Survey to focus on this!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73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636" y="795523"/>
            <a:ext cx="2551702" cy="6329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51" y="795523"/>
            <a:ext cx="2418582" cy="6329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CSS (28)- Core of the Core (6)= 22 Core Schemes.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795523"/>
            <a:ext cx="2686050" cy="6556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51" y="795523"/>
            <a:ext cx="2047273" cy="11635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981338" y="2060663"/>
            <a:ext cx="2069804" cy="931510"/>
            <a:chOff x="6981338" y="3465230"/>
            <a:chExt cx="2069804" cy="9315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email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1338" y="3465230"/>
              <a:ext cx="2069804" cy="6099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981338" y="4073950"/>
              <a:ext cx="2069804" cy="3227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Earlier (2016)</a:t>
              </a:r>
              <a:endParaRPr lang="en-US" dirty="0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918960" y="1345990"/>
            <a:ext cx="1818664" cy="61303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815831" y="5773211"/>
            <a:ext cx="2103129" cy="31517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03785" y="6655776"/>
            <a:ext cx="5240215" cy="20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Read list on left side carefully, which </a:t>
            </a:r>
            <a:r>
              <a:rPr lang="en-US" sz="1400" dirty="0" err="1" smtClean="0"/>
              <a:t>dept</a:t>
            </a:r>
            <a:r>
              <a:rPr lang="en-US" sz="1400" dirty="0" smtClean="0"/>
              <a:t> looks after what.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981339" y="4202723"/>
            <a:ext cx="2101116" cy="207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Individual scheme’s salient features we’ll see in appropriate pillars.</a:t>
            </a:r>
          </a:p>
          <a:p>
            <a:r>
              <a:rPr lang="en-US" dirty="0" smtClean="0"/>
              <a:t>e.g. urban dev and rural dev = 17”5” infra.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9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UBI: introduction: define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UBI means government depositing </a:t>
            </a:r>
            <a:r>
              <a:rPr lang="en-IN" sz="4000" dirty="0" smtClean="0"/>
              <a:t>a specific sum of money, beneficiary’s </a:t>
            </a:r>
            <a:r>
              <a:rPr lang="en-IN" sz="4000" dirty="0"/>
              <a:t>account each </a:t>
            </a:r>
            <a:r>
              <a:rPr lang="en-IN" sz="4000" dirty="0" smtClean="0"/>
              <a:t>year. </a:t>
            </a:r>
          </a:p>
          <a:p>
            <a:r>
              <a:rPr lang="en-IN" sz="4000" dirty="0" smtClean="0"/>
              <a:t>to </a:t>
            </a:r>
            <a:r>
              <a:rPr lang="en-IN" sz="4000" dirty="0" smtClean="0">
                <a:solidFill>
                  <a:srgbClr val="C00000"/>
                </a:solidFill>
              </a:rPr>
              <a:t>augment</a:t>
            </a:r>
            <a:r>
              <a:rPr lang="en-IN" sz="4000" dirty="0" smtClean="0"/>
              <a:t> his/her purchasing power </a:t>
            </a:r>
          </a:p>
          <a:p>
            <a:r>
              <a:rPr lang="en-IN" sz="4000" dirty="0" smtClean="0"/>
              <a:t>in open market.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055"/>
            <a:ext cx="3130062" cy="228638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4070837" y="3294719"/>
            <a:ext cx="3464169" cy="597877"/>
          </a:xfrm>
          <a:prstGeom prst="wedgeRectCallout">
            <a:avLst>
              <a:gd name="adj1" fmla="val -80478"/>
              <a:gd name="adj2" fmla="val -90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Not as ‘salary’, or ‘pension’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8542" y="4347375"/>
            <a:ext cx="3964380" cy="1075873"/>
          </a:xfrm>
          <a:prstGeom prst="wedgeRectCallout">
            <a:avLst>
              <a:gd name="adj1" fmla="val -57649"/>
              <a:gd name="adj2" fmla="val 15918"/>
            </a:avLst>
          </a:prstGeom>
        </p:spPr>
      </p:pic>
    </p:spTree>
    <p:extLst>
      <p:ext uri="{BB962C8B-B14F-4D97-AF65-F5344CB8AC3E}">
        <p14:creationId xmlns:p14="http://schemas.microsoft.com/office/powerpoint/2010/main" val="368525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 UBI </a:t>
            </a:r>
            <a:r>
              <a:rPr lang="en-US" dirty="0" err="1" smtClean="0"/>
              <a:t>favour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UBI can play </a:t>
            </a:r>
            <a:r>
              <a:rPr lang="en-IN" sz="3200" dirty="0"/>
              <a:t>potential role </a:t>
            </a:r>
            <a:endParaRPr lang="en-IN" sz="3200" dirty="0" smtClean="0"/>
          </a:p>
          <a:p>
            <a:r>
              <a:rPr lang="en-IN" sz="3200" dirty="0" smtClean="0"/>
              <a:t>in </a:t>
            </a:r>
            <a:r>
              <a:rPr lang="en-IN" sz="3200" dirty="0"/>
              <a:t>eliminat</a:t>
            </a:r>
            <a:r>
              <a:rPr lang="en-IN" sz="3200" dirty="0">
                <a:solidFill>
                  <a:srgbClr val="0070C0"/>
                </a:solidFill>
              </a:rPr>
              <a:t>ing</a:t>
            </a:r>
            <a:r>
              <a:rPr lang="en-IN" sz="3200" dirty="0"/>
              <a:t> poverty and </a:t>
            </a:r>
            <a:endParaRPr lang="en-IN" sz="3200" dirty="0" smtClean="0"/>
          </a:p>
          <a:p>
            <a:r>
              <a:rPr lang="en-IN" sz="3200" dirty="0" smtClean="0"/>
              <a:t>provid</a:t>
            </a:r>
            <a:r>
              <a:rPr lang="en-IN" sz="3200" dirty="0" smtClean="0">
                <a:solidFill>
                  <a:srgbClr val="0070C0"/>
                </a:solidFill>
              </a:rPr>
              <a:t>ing</a:t>
            </a:r>
            <a:r>
              <a:rPr lang="en-IN" sz="3200" dirty="0" smtClean="0"/>
              <a:t> </a:t>
            </a:r>
            <a:r>
              <a:rPr lang="en-IN" sz="3200" dirty="0">
                <a:solidFill>
                  <a:srgbClr val="C00000"/>
                </a:solidFill>
              </a:rPr>
              <a:t>safety net</a:t>
            </a:r>
            <a:r>
              <a:rPr lang="en-IN" sz="3200" dirty="0"/>
              <a:t> </a:t>
            </a:r>
            <a:endParaRPr lang="en-IN" sz="3200" dirty="0" smtClean="0"/>
          </a:p>
          <a:p>
            <a:r>
              <a:rPr lang="en-IN" sz="3200" dirty="0" smtClean="0"/>
              <a:t>against </a:t>
            </a:r>
            <a:r>
              <a:rPr lang="en-IN" sz="3200" dirty="0">
                <a:solidFill>
                  <a:srgbClr val="C00000"/>
                </a:solidFill>
              </a:rPr>
              <a:t>deprivation</a:t>
            </a:r>
            <a:r>
              <a:rPr lang="en-IN" sz="3200" dirty="0"/>
              <a:t> and </a:t>
            </a:r>
            <a:r>
              <a:rPr lang="en-IN" sz="3200" dirty="0" smtClean="0">
                <a:solidFill>
                  <a:srgbClr val="C00000"/>
                </a:solidFill>
              </a:rPr>
              <a:t>destitution</a:t>
            </a:r>
            <a:r>
              <a:rPr lang="en-IN" sz="3200" dirty="0" smtClean="0"/>
              <a:t>.</a:t>
            </a:r>
          </a:p>
          <a:p>
            <a:r>
              <a:rPr lang="en-IN" sz="3200" dirty="0" smtClean="0"/>
              <a:t>However, in </a:t>
            </a:r>
            <a:r>
              <a:rPr lang="en-IN" sz="3200" dirty="0"/>
              <a:t>the light of </a:t>
            </a:r>
            <a:r>
              <a:rPr lang="en-IN" sz="3200" dirty="0">
                <a:solidFill>
                  <a:srgbClr val="C00000"/>
                </a:solidFill>
              </a:rPr>
              <a:t>aforementioned</a:t>
            </a:r>
            <a:r>
              <a:rPr lang="en-IN" sz="3200" dirty="0"/>
              <a:t> </a:t>
            </a:r>
            <a:r>
              <a:rPr lang="en-IN" sz="3200" dirty="0" smtClean="0">
                <a:solidFill>
                  <a:srgbClr val="C00000"/>
                </a:solidFill>
              </a:rPr>
              <a:t>challenges </a:t>
            </a:r>
            <a:r>
              <a:rPr lang="en-IN" sz="3200" i="1" dirty="0" smtClean="0">
                <a:solidFill>
                  <a:srgbClr val="C00000"/>
                </a:solidFill>
              </a:rPr>
              <a:t>(last slide)</a:t>
            </a:r>
            <a:r>
              <a:rPr lang="en-IN" sz="3200" dirty="0" smtClean="0"/>
              <a:t>, </a:t>
            </a:r>
          </a:p>
          <a:p>
            <a:r>
              <a:rPr lang="en-IN" sz="3200" dirty="0" smtClean="0"/>
              <a:t>UBI </a:t>
            </a:r>
            <a:r>
              <a:rPr lang="en-IN" sz="3200" dirty="0"/>
              <a:t>should be </a:t>
            </a:r>
            <a:r>
              <a:rPr lang="en-IN" sz="3200" dirty="0">
                <a:solidFill>
                  <a:srgbClr val="C00000"/>
                </a:solidFill>
              </a:rPr>
              <a:t>designed</a:t>
            </a:r>
            <a:r>
              <a:rPr lang="en-IN" sz="3200" dirty="0"/>
              <a:t> &amp; implemented </a:t>
            </a:r>
            <a:endParaRPr lang="en-IN" sz="3200" dirty="0" smtClean="0"/>
          </a:p>
          <a:p>
            <a:r>
              <a:rPr lang="en-IN" sz="3200" dirty="0" smtClean="0"/>
              <a:t>in </a:t>
            </a:r>
            <a:r>
              <a:rPr lang="en-IN" sz="3200" dirty="0"/>
              <a:t>a manner </a:t>
            </a:r>
            <a:r>
              <a:rPr lang="en-IN" sz="3200" dirty="0" smtClean="0"/>
              <a:t>that </a:t>
            </a:r>
            <a:r>
              <a:rPr lang="en-IN" sz="3200" dirty="0"/>
              <a:t>minimizes </a:t>
            </a:r>
            <a:r>
              <a:rPr lang="en-IN" sz="3200" dirty="0">
                <a:solidFill>
                  <a:srgbClr val="C00000"/>
                </a:solidFill>
              </a:rPr>
              <a:t>leakage </a:t>
            </a:r>
            <a:r>
              <a:rPr lang="en-IN" sz="3200" dirty="0" smtClean="0">
                <a:solidFill>
                  <a:srgbClr val="C00000"/>
                </a:solidFill>
              </a:rPr>
              <a:t>&amp; </a:t>
            </a:r>
          </a:p>
          <a:p>
            <a:r>
              <a:rPr lang="en-IN" sz="3200" dirty="0" smtClean="0"/>
              <a:t>doesn't </a:t>
            </a:r>
            <a:r>
              <a:rPr lang="en-IN" sz="3200" dirty="0"/>
              <a:t>put </a:t>
            </a:r>
            <a:r>
              <a:rPr lang="en-IN" sz="3200" dirty="0" smtClean="0"/>
              <a:t>heavy </a:t>
            </a:r>
            <a:r>
              <a:rPr lang="en-IN" sz="3200" dirty="0">
                <a:solidFill>
                  <a:srgbClr val="C00000"/>
                </a:solidFill>
              </a:rPr>
              <a:t>burden</a:t>
            </a:r>
            <a:r>
              <a:rPr lang="en-IN" sz="3200" dirty="0"/>
              <a:t> on </a:t>
            </a:r>
            <a:r>
              <a:rPr lang="en-IN" sz="3200" dirty="0">
                <a:solidFill>
                  <a:srgbClr val="C00000"/>
                </a:solidFill>
              </a:rPr>
              <a:t>fiscal</a:t>
            </a:r>
            <a:r>
              <a:rPr lang="en-IN" sz="3200" dirty="0"/>
              <a:t> </a:t>
            </a:r>
            <a:r>
              <a:rPr lang="en-IN" sz="3200" dirty="0" smtClean="0">
                <a:solidFill>
                  <a:srgbClr val="C00000"/>
                </a:solidFill>
              </a:rPr>
              <a:t>resources</a:t>
            </a:r>
            <a:r>
              <a:rPr lang="en-IN" sz="3200" dirty="0" smtClean="0"/>
              <a:t>.</a:t>
            </a:r>
            <a:endParaRPr lang="en-US" sz="3200" dirty="0"/>
          </a:p>
          <a:p>
            <a:endParaRPr lang="en-IN" sz="3200" dirty="0"/>
          </a:p>
          <a:p>
            <a:endParaRPr lang="en-IN" sz="3200" dirty="0" smtClean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910" y="-345233"/>
            <a:ext cx="2022392" cy="3327936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1529863" y="5380892"/>
            <a:ext cx="4941276" cy="879231"/>
          </a:xfrm>
          <a:prstGeom prst="wedgeRectCallout">
            <a:avLst>
              <a:gd name="adj1" fmla="val 28359"/>
              <a:gd name="adj2" fmla="val 755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Q. Assess feasibility </a:t>
            </a:r>
          </a:p>
          <a:p>
            <a:r>
              <a:rPr lang="en-US" sz="2800" dirty="0" smtClean="0"/>
              <a:t>Ans.  Conclusion “Finding” yes / no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281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 UBI against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4400" dirty="0" smtClean="0"/>
              <a:t>UBI can play </a:t>
            </a:r>
            <a:r>
              <a:rPr lang="en-IN" sz="4400" dirty="0"/>
              <a:t>potential role </a:t>
            </a:r>
            <a:endParaRPr lang="en-IN" sz="4400" dirty="0" smtClean="0"/>
          </a:p>
          <a:p>
            <a:r>
              <a:rPr lang="en-IN" sz="4400" dirty="0"/>
              <a:t>in eliminat</a:t>
            </a:r>
            <a:r>
              <a:rPr lang="en-IN" sz="4400" dirty="0">
                <a:solidFill>
                  <a:srgbClr val="0070C0"/>
                </a:solidFill>
              </a:rPr>
              <a:t>ing</a:t>
            </a:r>
            <a:r>
              <a:rPr lang="en-IN" sz="4400" dirty="0"/>
              <a:t> poverty and </a:t>
            </a:r>
          </a:p>
          <a:p>
            <a:r>
              <a:rPr lang="en-IN" sz="4400" dirty="0"/>
              <a:t>provid</a:t>
            </a:r>
            <a:r>
              <a:rPr lang="en-IN" sz="4400" dirty="0">
                <a:solidFill>
                  <a:srgbClr val="0070C0"/>
                </a:solidFill>
              </a:rPr>
              <a:t>ing</a:t>
            </a:r>
            <a:r>
              <a:rPr lang="en-IN" sz="4400" dirty="0"/>
              <a:t> </a:t>
            </a:r>
            <a:r>
              <a:rPr lang="en-IN" sz="4400" dirty="0">
                <a:solidFill>
                  <a:srgbClr val="C00000"/>
                </a:solidFill>
              </a:rPr>
              <a:t>safety net</a:t>
            </a:r>
            <a:r>
              <a:rPr lang="en-IN" sz="4400" dirty="0"/>
              <a:t> </a:t>
            </a:r>
          </a:p>
          <a:p>
            <a:r>
              <a:rPr lang="en-IN" sz="4400" dirty="0" smtClean="0"/>
              <a:t>against </a:t>
            </a:r>
            <a:r>
              <a:rPr lang="en-IN" sz="4400" dirty="0">
                <a:solidFill>
                  <a:srgbClr val="C00000"/>
                </a:solidFill>
              </a:rPr>
              <a:t>deprivation</a:t>
            </a:r>
            <a:r>
              <a:rPr lang="en-IN" sz="4400" dirty="0"/>
              <a:t> and </a:t>
            </a:r>
            <a:r>
              <a:rPr lang="en-IN" sz="4400" dirty="0" smtClean="0">
                <a:solidFill>
                  <a:srgbClr val="C00000"/>
                </a:solidFill>
              </a:rPr>
              <a:t>destitution</a:t>
            </a:r>
            <a:r>
              <a:rPr lang="en-IN" sz="4400" dirty="0" smtClean="0"/>
              <a:t>.</a:t>
            </a:r>
          </a:p>
          <a:p>
            <a:r>
              <a:rPr lang="en-IN" sz="4400" dirty="0" smtClean="0">
                <a:solidFill>
                  <a:srgbClr val="C00000"/>
                </a:solidFill>
              </a:rPr>
              <a:t>but</a:t>
            </a:r>
            <a:r>
              <a:rPr lang="en-IN" sz="4400" dirty="0" smtClean="0"/>
              <a:t> </a:t>
            </a:r>
            <a:r>
              <a:rPr lang="en-IN" sz="4400" dirty="0"/>
              <a:t>conditions are </a:t>
            </a:r>
            <a:r>
              <a:rPr lang="en-IN" sz="4400" dirty="0">
                <a:solidFill>
                  <a:srgbClr val="C00000"/>
                </a:solidFill>
              </a:rPr>
              <a:t>not yet ripe </a:t>
            </a:r>
            <a:r>
              <a:rPr lang="en-IN" sz="4400" dirty="0" smtClean="0"/>
              <a:t>for its introduction in India.</a:t>
            </a:r>
            <a:endParaRPr lang="en-IN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9908" y="0"/>
            <a:ext cx="2294092" cy="2342749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1529863" y="5380892"/>
            <a:ext cx="4941276" cy="879231"/>
          </a:xfrm>
          <a:prstGeom prst="wedgeRectCallout">
            <a:avLst>
              <a:gd name="adj1" fmla="val 28359"/>
              <a:gd name="adj2" fmla="val 755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Q. Assess </a:t>
            </a:r>
            <a:r>
              <a:rPr lang="en-US" sz="2800" dirty="0"/>
              <a:t>feasibility </a:t>
            </a:r>
            <a:endParaRPr lang="en-US" sz="2800" dirty="0" smtClean="0"/>
          </a:p>
          <a:p>
            <a:r>
              <a:rPr lang="en-US" sz="2800" dirty="0" smtClean="0"/>
              <a:t>Ans.  Conclusion “Finding” yes / no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837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80" y="889000"/>
            <a:ext cx="9165361" cy="5080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889000"/>
            <a:ext cx="8985738" cy="50800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BES172: Survey Chapters related to Subsidies, Grants, and Planning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10" y="1643838"/>
            <a:ext cx="4990148" cy="125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664" y="3148813"/>
            <a:ext cx="5009257" cy="1147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42311"/>
            <a:ext cx="4990148" cy="11804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9715" y="5969000"/>
            <a:ext cx="7904285" cy="889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as such, these chapters written with Mains flavor but need to have an overview, for Prelims: assertion-reasoning, cause-consequence, definition</a:t>
            </a:r>
            <a:r>
              <a:rPr lang="en-US" sz="2000" dirty="0"/>
              <a:t> </a:t>
            </a:r>
            <a:r>
              <a:rPr lang="en-US" sz="2000" dirty="0" smtClean="0"/>
              <a:t>type MCQs.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52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6792" cy="68667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660" y="4035668"/>
            <a:ext cx="2010097" cy="2831123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6866792" y="-1"/>
            <a:ext cx="2210096" cy="3683977"/>
          </a:xfrm>
          <a:prstGeom prst="wedgeRect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नाचो रे..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 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 is over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remaining </a:t>
            </a:r>
          </a:p>
          <a:p>
            <a:pPr algn="ctr"/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Chapters are </a:t>
            </a:r>
          </a:p>
          <a:p>
            <a:pPr algn="ctr"/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Mostly </a:t>
            </a:r>
          </a:p>
          <a:p>
            <a:pPr algn="ctr"/>
            <a:r>
              <a:rPr lang="en-US" sz="28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bol-bachchan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4264270" y="4703886"/>
            <a:ext cx="2048608" cy="562708"/>
          </a:xfrm>
          <a:prstGeom prst="leftArrow">
            <a:avLst>
              <a:gd name="adj1" fmla="val 9062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*some minor topics remain, BES 17”4”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3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973393"/>
            <a:ext cx="4304762" cy="21428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4412868"/>
            <a:ext cx="5676190" cy="1171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3" y="2965249"/>
            <a:ext cx="5695238" cy="144761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content also “demonetized”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723" y="1904301"/>
            <a:ext cx="6132351" cy="5285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4224" y="4412868"/>
            <a:ext cx="6056851" cy="5285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260" y="5352556"/>
            <a:ext cx="8299740" cy="1796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65240" y="1904301"/>
            <a:ext cx="3078760" cy="35988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But watch that playlist for </a:t>
            </a:r>
          </a:p>
          <a:p>
            <a:pPr algn="ctr"/>
            <a:r>
              <a:rPr lang="en-US" sz="3200" dirty="0" smtClean="0"/>
              <a:t>7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PC, 14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FC, Budget merger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20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66998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235" y="525732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958" y="660628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x-none" sz="4800" dirty="0"/>
              <a:t>Which of the following is not a core scheme for Modi Government?</a:t>
            </a:r>
          </a:p>
          <a:p>
            <a:pPr marL="0" indent="0">
              <a:buNone/>
            </a:pPr>
            <a:r>
              <a:rPr lang="x-none" sz="4800" dirty="0"/>
              <a:t>a. Van Bandhu Kalyan Yojana</a:t>
            </a:r>
          </a:p>
          <a:p>
            <a:pPr marL="0" indent="0">
              <a:buNone/>
            </a:pPr>
            <a:r>
              <a:rPr lang="x-none" sz="4800" dirty="0"/>
              <a:t>b. Shyama Prasad Mukherjee Rurban Mission</a:t>
            </a:r>
          </a:p>
          <a:p>
            <a:pPr marL="0" indent="0">
              <a:buNone/>
            </a:pPr>
            <a:r>
              <a:rPr lang="x-none" sz="4800" dirty="0"/>
              <a:t>c. Sarva Shiksha Abhiyan</a:t>
            </a:r>
          </a:p>
          <a:p>
            <a:pPr marL="0" indent="0">
              <a:buNone/>
            </a:pPr>
            <a:r>
              <a:rPr lang="x-none" sz="4800" dirty="0"/>
              <a:t>d. National Rural Health Mission 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7919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4781" y="77343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restructured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6058313" y="93848"/>
            <a:ext cx="3048778" cy="100070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47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is this “Special category states”?</a:t>
            </a:r>
            <a:endParaRPr lang="en-US" sz="2400" dirty="0"/>
          </a:p>
        </p:txBody>
      </p:sp>
      <p:sp>
        <p:nvSpPr>
          <p:cNvPr id="2" name="Rounded Rectangle 1"/>
          <p:cNvSpPr/>
          <p:nvPr/>
        </p:nvSpPr>
        <p:spPr>
          <a:xfrm>
            <a:off x="320040" y="3710940"/>
            <a:ext cx="8473440" cy="97536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35280" y="1801628"/>
            <a:ext cx="8473440" cy="97536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8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474939"/>
              </p:ext>
            </p:extLst>
          </p:nvPr>
        </p:nvGraphicFramePr>
        <p:xfrm>
          <a:off x="5619361" y="803911"/>
          <a:ext cx="3359021" cy="5755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Started in ’69 (5</a:t>
            </a:r>
            <a:r>
              <a:rPr lang="en-US" baseline="30000" dirty="0" smtClean="0"/>
              <a:t>th</a:t>
            </a:r>
            <a:r>
              <a:rPr lang="en-US" dirty="0" smtClean="0"/>
              <a:t> FC) : Special </a:t>
            </a:r>
            <a:r>
              <a:rPr lang="en-US" dirty="0"/>
              <a:t>category states? 8+3=11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81" y="803911"/>
            <a:ext cx="5400754" cy="3985022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3956539" y="975360"/>
            <a:ext cx="1384788" cy="619858"/>
          </a:xfrm>
          <a:prstGeom prst="wedgeRectCallout">
            <a:avLst>
              <a:gd name="adj1" fmla="val 8691"/>
              <a:gd name="adj2" fmla="val 2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HW: Map based MCQs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2868" y="4960382"/>
            <a:ext cx="5464580" cy="1521502"/>
            <a:chOff x="141079" y="1302037"/>
            <a:chExt cx="6576175" cy="18460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079" y="1302037"/>
              <a:ext cx="6576175" cy="184604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845719" y="2729911"/>
              <a:ext cx="3870471" cy="41816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15 Pages -&gt; 10 slides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404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99D1C8-90CA-48AA-BDE8-76E3AACAE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999D1C8-90CA-48AA-BDE8-76E3AACAE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86B5B2-1F06-4142-9BD3-D3A747276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186B5B2-1F06-4142-9BD3-D3A747276E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2DFF1D-BCDA-488F-B0F0-ABACDD087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12DFF1D-BCDA-488F-B0F0-ABACDD0878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3AA681-4829-4D12-810F-0708134E19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833AA681-4829-4D12-810F-0708134E19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651</TotalTime>
  <Words>3644</Words>
  <Application>Microsoft Office PowerPoint</Application>
  <PresentationFormat>On-screen Show (4:3)</PresentationFormat>
  <Paragraphs>603</Paragraphs>
  <Slides>66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Arial</vt:lpstr>
      <vt:lpstr>Arial Black</vt:lpstr>
      <vt:lpstr>Arial Narrow</vt:lpstr>
      <vt:lpstr>Arial Unicode MS</vt:lpstr>
      <vt:lpstr>Calibri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BES172: Survey Chapters related to Subsidies, Grants, and Planning</vt:lpstr>
      <vt:lpstr>Multiple schemes + Bureaucratic machinery Empire within empires=&gt; duplication of man, material and money resources</vt:lpstr>
      <vt:lpstr>Budget 2017: Announced Output-Outcome Framework.</vt:lpstr>
      <vt:lpstr>PowerPoint Presentation</vt:lpstr>
      <vt:lpstr>Out of 28 CSS: Core of the Core Schemes (6)</vt:lpstr>
      <vt:lpstr>Total CSS (28)- Core of the Core (6)= 22 Core Schemes.</vt:lpstr>
      <vt:lpstr>PowerPoint Presentation</vt:lpstr>
      <vt:lpstr>CSS restructured</vt:lpstr>
      <vt:lpstr>Started in ’69 (5th FC) : Special category states? 8+3=11</vt:lpstr>
      <vt:lpstr>Special Category States Parameters</vt:lpstr>
      <vt:lpstr>PowerPoint Presentation</vt:lpstr>
      <vt:lpstr>So what benefit did special cat. states receive?</vt:lpstr>
      <vt:lpstr>Survey 2017: “RRT” Redistributive Resource Transfer? But for easier understanding I’ll use the word “madad”(मदद/सहायता)</vt:lpstr>
      <vt:lpstr>RRT: redistributive resource transfer</vt:lpstr>
      <vt:lpstr>So, has this RRT “aid” helped in their economic growth?</vt:lpstr>
      <vt:lpstr>In fact, more RRT = more pathetic state of affairs = “AID curse”</vt:lpstr>
      <vt:lpstr>(1993) Economic Geographer Richard Auty: “Resource Curse”</vt:lpstr>
      <vt:lpstr>Because survey has mentioned ‘terms’…we’ve to prepare</vt:lpstr>
      <vt:lpstr>India-2000: “Resource Curse”?</vt:lpstr>
      <vt:lpstr>PowerPoint Presentation</vt:lpstr>
      <vt:lpstr>Conclusion of Ch.13: “Bounties (मुफ्त का माल) create Pathologies”</vt:lpstr>
      <vt:lpstr>BES172: Survey Chapters related to Subsidies, Grants, and Planning</vt:lpstr>
      <vt:lpstr>In last year survey: “Fiscal capacity: self study for Mains” </vt:lpstr>
      <vt:lpstr>In last year survey: “Fiscal capacity: self study for Mains” </vt:lpstr>
      <vt:lpstr>New survey, again: USA: Post Independence</vt:lpstr>
      <vt:lpstr>Post Independence: East Asian Economies : followed “Washington Consensus” from 80s and 90s.</vt:lpstr>
      <vt:lpstr>Post Independence, India adopted Democracy BUT…</vt:lpstr>
      <vt:lpstr>Free India was Poor India (Per Capita GDP $617) hence..</vt:lpstr>
      <vt:lpstr>PowerPoint Presentation</vt:lpstr>
      <vt:lpstr>Free India was Poor India (Per Capita GDP $617) hence..</vt:lpstr>
      <vt:lpstr>Free India was Poor India (Per Capita GDP $617) hence..</vt:lpstr>
      <vt:lpstr>But India’s not a bogus country, we’re now “normal” emerging market Economy</vt:lpstr>
      <vt:lpstr>Planning Commission vs NITI Ayog (SELF STUDY)</vt:lpstr>
      <vt:lpstr>Self study, IYB Ch. 3 “Polity”-&gt; List of Ministries, Department </vt:lpstr>
      <vt:lpstr>PowerPoint Presentation</vt:lpstr>
      <vt:lpstr>DRAFT 3 year agenda (April 2017 launched for “INPUTs”)</vt:lpstr>
      <vt:lpstr>3 years Action “DRAFT” AGENDA (Will study for Mains later)</vt:lpstr>
      <vt:lpstr>Budget 2017: TEC Agenda…&lt;can ask in lower exams&gt;</vt:lpstr>
      <vt:lpstr>BES172: Survey Chapters related to Subsidies, Grants, and Planning</vt:lpstr>
      <vt:lpstr>PowerPoint Presentation</vt:lpstr>
      <vt:lpstr>PowerPoint Presentation</vt:lpstr>
      <vt:lpstr>PowerPoint Presentation</vt:lpstr>
      <vt:lpstr>But how can you spread JAM on everything when everyone doesn’t have Jandhan account with Aadhar Seeding..</vt:lpstr>
      <vt:lpstr>PowerPoint Presentation</vt:lpstr>
      <vt:lpstr>Why Universal basic income (UBI)?</vt:lpstr>
      <vt:lpstr>Suresh Tendulkar Poverty Estimation Method (2011)</vt:lpstr>
      <vt:lpstr>PowerPoint Presentation</vt:lpstr>
      <vt:lpstr>PowerPoint Presentation</vt:lpstr>
      <vt:lpstr>Survey-2016: 1 lakh cr. Going to well-off section of the society</vt:lpstr>
      <vt:lpstr>Survey 2017: “Chetan Bhagat”.LPG, gold “Subsidies” cornered by rich</vt:lpstr>
      <vt:lpstr>PowerPoint Presentation</vt:lpstr>
      <vt:lpstr>Who is the head of the Government?</vt:lpstr>
      <vt:lpstr>UBI: De jure universality, de facto quasi universality</vt:lpstr>
      <vt:lpstr>PowerPoint Presentation</vt:lpstr>
      <vt:lpstr>UBI quasi universality : “EXIT” option from PDS..</vt:lpstr>
      <vt:lpstr>PowerPoint Presentation</vt:lpstr>
      <vt:lpstr>UBI: Benefits</vt:lpstr>
      <vt:lpstr>Against  UBI</vt:lpstr>
      <vt:lpstr>PowerPoint Presentation</vt:lpstr>
      <vt:lpstr>UBI: introduction: define</vt:lpstr>
      <vt:lpstr>Conclusion: UBI favour</vt:lpstr>
      <vt:lpstr>Conclusion: UBI against</vt:lpstr>
      <vt:lpstr>BES172: Survey Chapters related to Subsidies, Grants, and Planning</vt:lpstr>
      <vt:lpstr>PowerPoint Presentation</vt:lpstr>
      <vt:lpstr>Old content also “demonetized”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75</cp:revision>
  <dcterms:created xsi:type="dcterms:W3CDTF">2017-04-16T12:02:00Z</dcterms:created>
  <dcterms:modified xsi:type="dcterms:W3CDTF">2017-05-31T20:05:14Z</dcterms:modified>
</cp:coreProperties>
</file>